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87" r:id="rId4"/>
    <p:sldId id="285" r:id="rId5"/>
    <p:sldId id="264" r:id="rId6"/>
    <p:sldId id="258" r:id="rId7"/>
    <p:sldId id="293" r:id="rId8"/>
    <p:sldId id="300" r:id="rId9"/>
    <p:sldId id="294" r:id="rId10"/>
    <p:sldId id="296" r:id="rId11"/>
    <p:sldId id="292" r:id="rId12"/>
    <p:sldId id="289" r:id="rId13"/>
    <p:sldId id="259" r:id="rId14"/>
    <p:sldId id="260" r:id="rId15"/>
    <p:sldId id="288" r:id="rId16"/>
    <p:sldId id="297" r:id="rId17"/>
    <p:sldId id="298" r:id="rId18"/>
    <p:sldId id="290" r:id="rId19"/>
    <p:sldId id="299" r:id="rId20"/>
    <p:sldId id="262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FFCC00"/>
    <a:srgbClr val="FF6600"/>
    <a:srgbClr val="FFCCCC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49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58FC5E-E394-4848-B43E-DBC337B30377}" type="datetimeFigureOut">
              <a:rPr lang="en-ID" smtClean="0"/>
              <a:t>28/07/2024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5C38D9-B9F7-4F1D-A1B6-8474868411D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7738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F4F5F-46DA-4B48-85EA-98FCBBAC6B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58F112-C52D-460D-893B-E150EE330B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F73AD8-7625-4E44-B898-71D548F5B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757B8-A556-4898-8F0B-3D5DA44C830C}" type="datetimeFigureOut">
              <a:rPr lang="en-ID" smtClean="0"/>
              <a:t>28/07/2024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B44E12-84F5-478E-AC8F-E74A35E10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5F9C2E-E687-498E-99FC-359055476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34DE2-A927-42AD-9487-85968879FE2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2914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D1EE4-DA5A-4EE1-A41F-24E69D36E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02135E-9826-4DAD-84BD-7EECCC7448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F74985-3922-4EC5-9F84-D422F77CB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757B8-A556-4898-8F0B-3D5DA44C830C}" type="datetimeFigureOut">
              <a:rPr lang="en-ID" smtClean="0"/>
              <a:t>28/07/2024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7C9DFB-84A5-422D-940C-DE4869E88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3BDD2D-F772-4437-9AE7-6B8743FEA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34DE2-A927-42AD-9487-85968879FE2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64840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767CC88-F9BF-4DEE-A5B9-3D998AA8D9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D4CF1A-0B7E-4918-8676-EE258EBC3C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9EA4E4-43F7-4AF3-9D9E-0CEC9C29E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757B8-A556-4898-8F0B-3D5DA44C830C}" type="datetimeFigureOut">
              <a:rPr lang="en-ID" smtClean="0"/>
              <a:t>28/07/2024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B4ADC0-73CE-4171-B67D-598D2F708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7E9759-15FA-456A-8E59-929E7B0A4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34DE2-A927-42AD-9487-85968879FE2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79493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87E57-1ABD-4AE2-B22D-52E20111B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89B431-E46A-4B77-A80C-81F08DED55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F6489F-D4DC-437F-83F0-D57EAD2F2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757B8-A556-4898-8F0B-3D5DA44C830C}" type="datetimeFigureOut">
              <a:rPr lang="en-ID" smtClean="0"/>
              <a:t>28/07/2024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8559DD-8994-42EF-BF59-501F089B8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4CDBEA-E0F1-44A6-9FA5-6B90DA2CB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34DE2-A927-42AD-9487-85968879FE2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03531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6077A-8B27-464D-B9BE-55A3453B6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9B327A-A9D1-491B-8222-BE4FCC36A5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622C96-E3B4-4B05-816F-BB5257D2E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757B8-A556-4898-8F0B-3D5DA44C830C}" type="datetimeFigureOut">
              <a:rPr lang="en-ID" smtClean="0"/>
              <a:t>28/07/2024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30C685-26BB-4CD6-A0BC-0D22220CE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145E2A-E9D7-46BB-AD13-53D992C71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34DE2-A927-42AD-9487-85968879FE2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00772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AA053-278A-4631-A0D1-1366CC618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D0711A-8533-4CF3-BE5D-D7CED516B5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A20C8A-A596-4752-B8F2-0C84D3636B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9C4719-7445-4C4A-B959-E72638026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757B8-A556-4898-8F0B-3D5DA44C830C}" type="datetimeFigureOut">
              <a:rPr lang="en-ID" smtClean="0"/>
              <a:t>28/07/2024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CDEDCC-2199-4BBA-8C69-B6BE7ED97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52C7AE-5224-41FB-99F4-910D84B29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34DE2-A927-42AD-9487-85968879FE2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79756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6001E-12C4-4636-80A7-8B6EAFA92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EB049F-AEAD-42B9-896D-4CFBC4E702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7777F9-1BEA-4F15-B3AB-F6FF15AD9D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FD1587-F1C2-4348-B6E2-E5D515F2B8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7652A5-DADD-41B6-A092-0F1F2EF7E7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68BA91-7396-4F43-BCF1-B3BC9E08B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757B8-A556-4898-8F0B-3D5DA44C830C}" type="datetimeFigureOut">
              <a:rPr lang="en-ID" smtClean="0"/>
              <a:t>28/07/2024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F7823C5-AD59-409F-A837-09FD52A2C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036C2F4-0100-431D-9643-5501E59CE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34DE2-A927-42AD-9487-85968879FE2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88827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1B981-F0E1-47BF-AC42-CE5EA4170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0A1952-F0AF-4B1E-994B-6E7870819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757B8-A556-4898-8F0B-3D5DA44C830C}" type="datetimeFigureOut">
              <a:rPr lang="en-ID" smtClean="0"/>
              <a:t>28/07/2024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01113C-B19D-4EEA-9A47-C183BEBE7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570032-8025-4625-B9BF-77E19486B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34DE2-A927-42AD-9487-85968879FE2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91835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0D13DAD-98E6-485C-AD3F-99AC3D587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757B8-A556-4898-8F0B-3D5DA44C830C}" type="datetimeFigureOut">
              <a:rPr lang="en-ID" smtClean="0"/>
              <a:t>28/07/2024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B6F609-389E-46E8-95A8-F5D00041C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E88831-BAD9-482C-8F11-7931A7130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34DE2-A927-42AD-9487-85968879FE2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27250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F818F-F851-4E9D-9512-885DB59322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C22C28-AA45-4E31-8EFB-0BA589BA2B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A80319-2784-47B8-9AE7-D4DEAD375C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81B42E-BA0B-4958-971F-A74477621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757B8-A556-4898-8F0B-3D5DA44C830C}" type="datetimeFigureOut">
              <a:rPr lang="en-ID" smtClean="0"/>
              <a:t>28/07/2024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D7154F-A22B-4DD2-A845-239475828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4EE7D3-D0BF-4795-8078-1BE3CA642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34DE2-A927-42AD-9487-85968879FE2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21273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2ECC5-40E8-4F68-8AA2-8E7513836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F0D4D3-ED36-42A2-AAE8-5757B302A7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1BDB74-8930-40F5-8A59-C0CD710E1E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8C6876-D5AE-4ADF-9D6B-02AAD700D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757B8-A556-4898-8F0B-3D5DA44C830C}" type="datetimeFigureOut">
              <a:rPr lang="en-ID" smtClean="0"/>
              <a:t>28/07/2024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BD30EE-9AB3-4E5B-A1E7-4E1AD59CA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F59707-963B-4D09-B1E9-0A3CD44F6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34DE2-A927-42AD-9487-85968879FE2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20463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0B8099-692A-41FE-B422-ADD830111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D47A84-7F45-43C6-A1A0-C23B0F0BAB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F77763-DA78-49D8-A14C-68451B39EA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757B8-A556-4898-8F0B-3D5DA44C830C}" type="datetimeFigureOut">
              <a:rPr lang="en-ID" smtClean="0"/>
              <a:t>28/07/2024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B47EF9-FD78-4AA0-8967-C86EEDE320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44A4C4-273B-4414-89B7-108459920E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834DE2-A927-42AD-9487-85968879FE2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95737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9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2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4.png"/><Relationship Id="rId5" Type="http://schemas.openxmlformats.org/officeDocument/2006/relationships/image" Target="../media/image24.png"/><Relationship Id="rId10" Type="http://schemas.openxmlformats.org/officeDocument/2006/relationships/image" Target="../media/image3.emf"/><Relationship Id="rId4" Type="http://schemas.openxmlformats.org/officeDocument/2006/relationships/image" Target="../media/image23.png"/><Relationship Id="rId9" Type="http://schemas.openxmlformats.org/officeDocument/2006/relationships/image" Target="../media/image2.png"/><Relationship Id="rId1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11" Type="http://schemas.openxmlformats.org/officeDocument/2006/relationships/image" Target="../media/image36.jpeg"/><Relationship Id="rId5" Type="http://schemas.openxmlformats.org/officeDocument/2006/relationships/image" Target="../media/image33.jpeg"/><Relationship Id="rId10" Type="http://schemas.openxmlformats.org/officeDocument/2006/relationships/image" Target="../media/image4.png"/><Relationship Id="rId4" Type="http://schemas.openxmlformats.org/officeDocument/2006/relationships/image" Target="../media/image32.jpeg"/><Relationship Id="rId9" Type="http://schemas.openxmlformats.org/officeDocument/2006/relationships/image" Target="../media/image3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image" Target="../media/image37.jpeg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Relationship Id="rId9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.jpeg"/><Relationship Id="rId7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14.png"/><Relationship Id="rId4" Type="http://schemas.openxmlformats.org/officeDocument/2006/relationships/image" Target="../media/image3.emf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566215D-2726-4FDB-ABBE-A8C67BD2C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C849117-1843-440F-9E44-503B5909F733}"/>
              </a:ext>
            </a:extLst>
          </p:cNvPr>
          <p:cNvSpPr txBox="1"/>
          <p:nvPr/>
        </p:nvSpPr>
        <p:spPr>
          <a:xfrm>
            <a:off x="2283677" y="2073498"/>
            <a:ext cx="762465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latin typeface="Arial Black" panose="020B0A04020102020204" pitchFamily="34" charset="0"/>
              </a:rPr>
              <a:t>LEADER YANG PRESISI</a:t>
            </a:r>
          </a:p>
          <a:p>
            <a:pPr algn="ctr"/>
            <a:r>
              <a:rPr lang="en-US" sz="3200" b="1" dirty="0">
                <a:latin typeface="Arial Black" panose="020B0A04020102020204" pitchFamily="34" charset="0"/>
              </a:rPr>
              <a:t>BERANI BAPER DI ERA DISRUPSI</a:t>
            </a:r>
            <a:endParaRPr lang="en-ID" sz="3200" b="1" dirty="0">
              <a:latin typeface="Arial Black" panose="020B0A040201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2CF91A-1DC6-4CE5-95ED-2F0E7E72357E}"/>
              </a:ext>
            </a:extLst>
          </p:cNvPr>
          <p:cNvSpPr txBox="1"/>
          <p:nvPr/>
        </p:nvSpPr>
        <p:spPr>
          <a:xfrm>
            <a:off x="4449716" y="5280337"/>
            <a:ext cx="32925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Dr SUSILO TEGUH RAHARJO, </a:t>
            </a:r>
            <a:r>
              <a:rPr lang="en-US" dirty="0" err="1"/>
              <a:t>M,Si</a:t>
            </a:r>
            <a:endParaRPr lang="en-US" dirty="0"/>
          </a:p>
          <a:p>
            <a:pPr algn="ctr"/>
            <a:r>
              <a:rPr lang="en-US" dirty="0"/>
              <a:t>BRIGJEND POL</a:t>
            </a:r>
            <a:endParaRPr lang="en-ID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C2CBCC-FAFC-4CD4-9353-2B8B92BD16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655" y="239871"/>
            <a:ext cx="667486" cy="667486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7C1AE9D8-C46C-4494-9DF0-3D923146E7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99" y="207588"/>
            <a:ext cx="657801" cy="659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CC39188-6917-44A1-96CE-B2CC71F877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8229" y="324174"/>
            <a:ext cx="1807054" cy="569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7819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E:\GAMBAR DAN BACKGROUND SLIDE\KAMPRET 2013\BG AKPOL5.jpg"/>
          <p:cNvPicPr>
            <a:picLocks noChangeAspect="1" noChangeArrowheads="1"/>
          </p:cNvPicPr>
          <p:nvPr/>
        </p:nvPicPr>
        <p:blipFill>
          <a:blip r:embed="rId2"/>
          <a:srcRect b="9132"/>
          <a:stretch>
            <a:fillRect/>
          </a:stretch>
        </p:blipFill>
        <p:spPr bwMode="auto">
          <a:xfrm>
            <a:off x="0" y="-4942"/>
            <a:ext cx="12192000" cy="623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274332" y="262811"/>
            <a:ext cx="7643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TEKNOLOGI INFORMASI MENJADIKAN </a:t>
            </a:r>
            <a:r>
              <a:rPr lang="id-ID" b="1" dirty="0"/>
              <a:t>MEDIA SOSIAL </a:t>
            </a:r>
            <a:endParaRPr lang="en-US" b="1" dirty="0"/>
          </a:p>
          <a:p>
            <a:pPr algn="ctr"/>
            <a:r>
              <a:rPr lang="id-ID" b="1" dirty="0"/>
              <a:t>SEBAGAI BAGIAN TANTANGAN KEBERAGAMAN</a:t>
            </a:r>
          </a:p>
        </p:txBody>
      </p:sp>
      <p:sp>
        <p:nvSpPr>
          <p:cNvPr id="3078" name="AutoShape 6" descr="Related image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080" name="AutoShape 8" descr="Related image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082" name="AutoShape 10" descr="Related image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9" name="Group 8"/>
          <p:cNvGrpSpPr/>
          <p:nvPr/>
        </p:nvGrpSpPr>
        <p:grpSpPr>
          <a:xfrm>
            <a:off x="1952596" y="785611"/>
            <a:ext cx="3079128" cy="2736579"/>
            <a:chOff x="428596" y="2214554"/>
            <a:chExt cx="2393076" cy="1553086"/>
          </a:xfrm>
        </p:grpSpPr>
        <p:sp>
          <p:nvSpPr>
            <p:cNvPr id="4" name="Rounded Rectangle 3"/>
            <p:cNvSpPr/>
            <p:nvPr/>
          </p:nvSpPr>
          <p:spPr>
            <a:xfrm rot="20422460">
              <a:off x="428596" y="2214554"/>
              <a:ext cx="2286016" cy="1500198"/>
            </a:xfrm>
            <a:prstGeom prst="roundRect">
              <a:avLst>
                <a:gd name="adj" fmla="val 12809"/>
              </a:avLst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5" name="Rounded Rectangle 4"/>
            <p:cNvSpPr/>
            <p:nvPr/>
          </p:nvSpPr>
          <p:spPr>
            <a:xfrm rot="20422460">
              <a:off x="500034" y="2285992"/>
              <a:ext cx="2143140" cy="1357322"/>
            </a:xfrm>
            <a:prstGeom prst="roundRect">
              <a:avLst>
                <a:gd name="adj" fmla="val 11266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6" name="Rectangle 5"/>
            <p:cNvSpPr/>
            <p:nvPr/>
          </p:nvSpPr>
          <p:spPr>
            <a:xfrm rot="20422460">
              <a:off x="610165" y="2343496"/>
              <a:ext cx="1606268" cy="28575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/>
                <a:t>WARNING !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 rot="20422460">
              <a:off x="705759" y="2624709"/>
              <a:ext cx="2115913" cy="11429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2000" b="1" dirty="0"/>
                <a:t>INTERNET</a:t>
              </a:r>
            </a:p>
            <a:p>
              <a:pPr algn="ctr"/>
              <a:r>
                <a:rPr lang="id-ID" sz="2000" b="1" dirty="0"/>
                <a:t>HOAX</a:t>
              </a:r>
              <a:r>
                <a:rPr lang="en-US" sz="2000" b="1" dirty="0"/>
                <a:t>, FAKE NEWS, HATE SPEECH</a:t>
              </a:r>
            </a:p>
            <a:p>
              <a:pPr algn="ctr"/>
              <a:r>
                <a:rPr lang="en-US" sz="2000" b="1" dirty="0">
                  <a:solidFill>
                    <a:srgbClr val="FF0000"/>
                  </a:solidFill>
                </a:rPr>
                <a:t>POST TRUTH</a:t>
              </a:r>
            </a:p>
            <a:p>
              <a:pPr algn="ctr"/>
              <a:r>
                <a:rPr lang="en-US" sz="2000" b="1" dirty="0">
                  <a:solidFill>
                    <a:srgbClr val="FF0000"/>
                  </a:solidFill>
                </a:rPr>
                <a:t>(Steve </a:t>
              </a:r>
              <a:r>
                <a:rPr lang="en-US" sz="2000" b="1" dirty="0" err="1">
                  <a:solidFill>
                    <a:srgbClr val="FF0000"/>
                  </a:solidFill>
                </a:rPr>
                <a:t>Tasich</a:t>
              </a:r>
              <a:r>
                <a:rPr lang="en-US" sz="2000" b="1" dirty="0">
                  <a:solidFill>
                    <a:srgbClr val="FF0000"/>
                  </a:solidFill>
                </a:rPr>
                <a:t>)</a:t>
              </a:r>
              <a:endParaRPr lang="id-ID" sz="20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887752" y="3800966"/>
            <a:ext cx="513681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id-ID" sz="1600" b="1" dirty="0">
                <a:latin typeface="Arial Narrow" panose="020B0606020202030204" pitchFamily="34" charset="0"/>
              </a:rPr>
              <a:t>INTOLERANSI </a:t>
            </a:r>
            <a:r>
              <a:rPr lang="id-ID" sz="1600" b="1" dirty="0">
                <a:latin typeface="Arial Narrow" panose="020B0606020202030204" pitchFamily="34" charset="0"/>
                <a:sym typeface="Wingdings" pitchFamily="2" charset="2"/>
              </a:rPr>
              <a:t></a:t>
            </a:r>
            <a:r>
              <a:rPr lang="id-ID" sz="1600" b="1" dirty="0">
                <a:latin typeface="Arial Narrow" panose="020B0606020202030204" pitchFamily="34" charset="0"/>
              </a:rPr>
              <a:t> PENYEBARAN PERMUSUHAN DALAM BENTUK INFO HOAX DAN MEME YG DPT MEMICU KONFLIK.</a:t>
            </a:r>
          </a:p>
          <a:p>
            <a:pPr algn="just"/>
            <a:endParaRPr lang="id-ID" sz="1600" b="1" dirty="0">
              <a:latin typeface="Arial Narrow" panose="020B0606020202030204" pitchFamily="34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id-ID" sz="1600" b="1" dirty="0">
                <a:latin typeface="Arial Narrow" panose="020B0606020202030204" pitchFamily="34" charset="0"/>
              </a:rPr>
              <a:t>RADIKALISME PRO KEKERASAN </a:t>
            </a:r>
            <a:r>
              <a:rPr lang="id-ID" sz="1600" b="1" dirty="0">
                <a:latin typeface="Arial Narrow" panose="020B0606020202030204" pitchFamily="34" charset="0"/>
                <a:sym typeface="Wingdings" pitchFamily="2" charset="2"/>
              </a:rPr>
              <a:t> PENYEBARAN PAHAM RADIKAL MELALUI PROPAGANDA POK TERORIS.</a:t>
            </a:r>
          </a:p>
          <a:p>
            <a:pPr algn="just"/>
            <a:endParaRPr lang="id-ID" sz="1600" b="1" dirty="0">
              <a:latin typeface="Arial Narrow" panose="020B0606020202030204" pitchFamily="34" charset="0"/>
              <a:sym typeface="Wingdings" pitchFamily="2" charset="2"/>
            </a:endParaRPr>
          </a:p>
          <a:p>
            <a:pPr algn="just">
              <a:buFont typeface="Wingdings" pitchFamily="2" charset="2"/>
              <a:buChar char="§"/>
            </a:pPr>
            <a:r>
              <a:rPr lang="id-ID" sz="1600" b="1" dirty="0">
                <a:latin typeface="Arial Narrow" panose="020B0606020202030204" pitchFamily="34" charset="0"/>
                <a:sym typeface="Wingdings" pitchFamily="2" charset="2"/>
              </a:rPr>
              <a:t>CYBERCRIME  PORNOGRAFI, JUDI ONLINE DLL.</a:t>
            </a:r>
            <a:endParaRPr lang="id-ID" sz="1600" b="1" dirty="0">
              <a:latin typeface="Arial Narrow" panose="020B060602020203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167437" y="2110314"/>
            <a:ext cx="5136811" cy="2948441"/>
          </a:xfrm>
          <a:prstGeom prst="rect">
            <a:avLst/>
          </a:prstGeom>
          <a:solidFill>
            <a:schemeClr val="accent6">
              <a:lumMod val="60000"/>
              <a:lumOff val="40000"/>
              <a:alpha val="62000"/>
            </a:schemeClr>
          </a:solidFill>
          <a:ln>
            <a:solidFill>
              <a:schemeClr val="bg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" name="TextBox 11"/>
          <p:cNvSpPr txBox="1"/>
          <p:nvPr/>
        </p:nvSpPr>
        <p:spPr>
          <a:xfrm>
            <a:off x="6238876" y="2186882"/>
            <a:ext cx="5065372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1600" dirty="0"/>
              <a:t>MED SOS MEMILIKI KERAWAW</a:t>
            </a:r>
            <a:r>
              <a:rPr lang="en-US" sz="1600" dirty="0"/>
              <a:t>A</a:t>
            </a:r>
            <a:r>
              <a:rPr lang="id-ID" sz="1600" dirty="0"/>
              <a:t>NAN YG LEBIH BESAR DIBANDING DG MEDIA KONSERVATIF</a:t>
            </a:r>
            <a:r>
              <a:rPr lang="en-US" sz="1600" dirty="0"/>
              <a:t> (MAINSTREAM)</a:t>
            </a:r>
            <a:r>
              <a:rPr lang="id-ID" sz="1600" dirty="0"/>
              <a:t>, KRN SIAPA SAJA BISA </a:t>
            </a:r>
            <a:r>
              <a:rPr lang="en-US" sz="1600" dirty="0"/>
              <a:t>MENGAKSES INFORMASI, </a:t>
            </a:r>
            <a:r>
              <a:rPr lang="id-ID" sz="1600" dirty="0"/>
              <a:t>MENJADI PEMILIK MEDIA, JURNALIS, PENULIS YG DPT MENSHARE APA SAJA YG DIINGINKAN.</a:t>
            </a:r>
          </a:p>
          <a:p>
            <a:pPr algn="just"/>
            <a:endParaRPr lang="id-ID" sz="1600" dirty="0"/>
          </a:p>
          <a:p>
            <a:pPr algn="just"/>
            <a:r>
              <a:rPr lang="id-ID" sz="1600" dirty="0"/>
              <a:t>MASYARAKAT HARUS WASPADA DAN HARUS BERHATI HATI DALAM MENDOWNLOAD, MENSHARE BERITA YG TDK BISA DIPASTIKAN KEBENARANNYA.</a:t>
            </a:r>
            <a:endParaRPr lang="en-US" sz="1600" dirty="0"/>
          </a:p>
          <a:p>
            <a:pPr algn="just"/>
            <a:endParaRPr lang="en-US" dirty="0"/>
          </a:p>
          <a:p>
            <a:pPr algn="just"/>
            <a:r>
              <a:rPr lang="en-US" sz="2000" b="1" dirty="0"/>
              <a:t>DAPATKAH PIMPINAN MENGORGANISIR ?</a:t>
            </a:r>
            <a:endParaRPr lang="id-ID" sz="2000" b="1" dirty="0"/>
          </a:p>
        </p:txBody>
      </p:sp>
      <p:grpSp>
        <p:nvGrpSpPr>
          <p:cNvPr id="22" name="Group 21"/>
          <p:cNvGrpSpPr/>
          <p:nvPr/>
        </p:nvGrpSpPr>
        <p:grpSpPr>
          <a:xfrm>
            <a:off x="7045623" y="5201484"/>
            <a:ext cx="3422387" cy="739518"/>
            <a:chOff x="5143504" y="4904060"/>
            <a:chExt cx="3422387" cy="739518"/>
          </a:xfrm>
        </p:grpSpPr>
        <p:pic>
          <p:nvPicPr>
            <p:cNvPr id="3074" name="Picture 2" descr="Gambar terkait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143504" y="4904060"/>
              <a:ext cx="714380" cy="714380"/>
            </a:xfrm>
            <a:prstGeom prst="rect">
              <a:avLst/>
            </a:prstGeom>
            <a:noFill/>
          </p:spPr>
        </p:pic>
        <p:pic>
          <p:nvPicPr>
            <p:cNvPr id="3076" name="Picture 4" descr="Gambar terkait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724542" y="4963923"/>
              <a:ext cx="561970" cy="561970"/>
            </a:xfrm>
            <a:prstGeom prst="rect">
              <a:avLst/>
            </a:prstGeom>
            <a:noFill/>
          </p:spPr>
        </p:pic>
        <p:pic>
          <p:nvPicPr>
            <p:cNvPr id="3084" name="Picture 12" descr="Gambar terkait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286512" y="5010223"/>
              <a:ext cx="500066" cy="500067"/>
            </a:xfrm>
            <a:prstGeom prst="rect">
              <a:avLst/>
            </a:prstGeom>
            <a:noFill/>
          </p:spPr>
        </p:pic>
        <p:pic>
          <p:nvPicPr>
            <p:cNvPr id="3086" name="Picture 14" descr="Gambar terkait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858016" y="5023786"/>
              <a:ext cx="493428" cy="500066"/>
            </a:xfrm>
            <a:prstGeom prst="rect">
              <a:avLst/>
            </a:prstGeom>
            <a:noFill/>
          </p:spPr>
        </p:pic>
        <p:pic>
          <p:nvPicPr>
            <p:cNvPr id="3088" name="Picture 16" descr="Gambar terkait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7358082" y="4929199"/>
              <a:ext cx="714379" cy="714379"/>
            </a:xfrm>
            <a:prstGeom prst="rect">
              <a:avLst/>
            </a:prstGeom>
            <a:noFill/>
          </p:spPr>
        </p:pic>
        <p:pic>
          <p:nvPicPr>
            <p:cNvPr id="3090" name="Picture 18" descr="Gambar terkait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8072463" y="5023786"/>
              <a:ext cx="493428" cy="500066"/>
            </a:xfrm>
            <a:prstGeom prst="rect">
              <a:avLst/>
            </a:prstGeom>
            <a:noFill/>
          </p:spPr>
        </p:pic>
      </p:grp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4B63FA61-A50E-4346-B751-BF9584A15769}"/>
              </a:ext>
            </a:extLst>
          </p:cNvPr>
          <p:cNvCxnSpPr>
            <a:stCxn id="4" idx="1"/>
            <a:endCxn id="10" idx="1"/>
          </p:cNvCxnSpPr>
          <p:nvPr/>
        </p:nvCxnSpPr>
        <p:spPr>
          <a:xfrm rot="10800000" flipV="1">
            <a:off x="887753" y="2601271"/>
            <a:ext cx="1150281" cy="2107636"/>
          </a:xfrm>
          <a:prstGeom prst="bentConnector3">
            <a:avLst>
              <a:gd name="adj1" fmla="val 119873"/>
            </a:avLst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3FC4A9B1-63DE-4042-B2F4-8BB8C48ED6FF}"/>
              </a:ext>
            </a:extLst>
          </p:cNvPr>
          <p:cNvCxnSpPr>
            <a:stCxn id="4" idx="3"/>
            <a:endCxn id="11" idx="0"/>
          </p:cNvCxnSpPr>
          <p:nvPr/>
        </p:nvCxnSpPr>
        <p:spPr>
          <a:xfrm>
            <a:off x="4808536" y="1613341"/>
            <a:ext cx="3927307" cy="496973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9F1E0E64-9DBE-4D05-A062-99BA26236B73}"/>
              </a:ext>
            </a:extLst>
          </p:cNvPr>
          <p:cNvSpPr txBox="1"/>
          <p:nvPr/>
        </p:nvSpPr>
        <p:spPr>
          <a:xfrm>
            <a:off x="712790" y="6075253"/>
            <a:ext cx="10591457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lifornian FB" panose="0207040306080B030204" pitchFamily="18" charset="0"/>
                <a:cs typeface="Dubai Light" panose="020B0303030403030204" pitchFamily="34" charset="-78"/>
              </a:rPr>
              <a:t>Indonesia </a:t>
            </a:r>
            <a:r>
              <a:rPr lang="en-US" dirty="0" err="1">
                <a:latin typeface="Californian FB" panose="0207040306080B030204" pitchFamily="18" charset="0"/>
                <a:cs typeface="Dubai Light" panose="020B0303030403030204" pitchFamily="34" charset="-78"/>
              </a:rPr>
              <a:t>pengguna</a:t>
            </a:r>
            <a:r>
              <a:rPr lang="en-US" dirty="0">
                <a:latin typeface="Californian FB" panose="0207040306080B030204" pitchFamily="18" charset="0"/>
                <a:cs typeface="Dubai Light" panose="020B0303030403030204" pitchFamily="34" charset="-78"/>
              </a:rPr>
              <a:t> Internet </a:t>
            </a:r>
            <a:r>
              <a:rPr lang="en-US" dirty="0" err="1">
                <a:latin typeface="Californian FB" panose="0207040306080B030204" pitchFamily="18" charset="0"/>
                <a:cs typeface="Dubai Light" panose="020B0303030403030204" pitchFamily="34" charset="-78"/>
              </a:rPr>
              <a:t>terbanyak</a:t>
            </a:r>
            <a:r>
              <a:rPr lang="en-US" dirty="0">
                <a:latin typeface="Californian FB" panose="0207040306080B030204" pitchFamily="18" charset="0"/>
                <a:cs typeface="Dubai Light" panose="020B0303030403030204" pitchFamily="34" charset="-78"/>
              </a:rPr>
              <a:t> 204,7 </a:t>
            </a:r>
            <a:r>
              <a:rPr lang="en-US" dirty="0" err="1">
                <a:latin typeface="Californian FB" panose="0207040306080B030204" pitchFamily="18" charset="0"/>
                <a:cs typeface="Dubai Light" panose="020B0303030403030204" pitchFamily="34" charset="-78"/>
              </a:rPr>
              <a:t>juta</a:t>
            </a:r>
            <a:r>
              <a:rPr lang="en-US" dirty="0">
                <a:latin typeface="Californian FB" panose="0207040306080B030204" pitchFamily="18" charset="0"/>
                <a:cs typeface="Dubai Light" panose="020B0303030403030204" pitchFamily="34" charset="-78"/>
              </a:rPr>
              <a:t> (276.752.361 </a:t>
            </a:r>
            <a:r>
              <a:rPr lang="en-US" dirty="0" err="1">
                <a:latin typeface="Californian FB" panose="0207040306080B030204" pitchFamily="18" charset="0"/>
                <a:cs typeface="Dubai Light" panose="020B0303030403030204" pitchFamily="34" charset="-78"/>
              </a:rPr>
              <a:t>jiwa</a:t>
            </a:r>
            <a:r>
              <a:rPr lang="en-US" dirty="0">
                <a:latin typeface="Californian FB" panose="0207040306080B030204" pitchFamily="18" charset="0"/>
                <a:cs typeface="Dubai Light" panose="020B0303030403030204" pitchFamily="34" charset="-78"/>
              </a:rPr>
              <a:t>. 70.044.062 </a:t>
            </a:r>
            <a:r>
              <a:rPr lang="en-US" dirty="0" err="1">
                <a:latin typeface="Californian FB" panose="0207040306080B030204" pitchFamily="18" charset="0"/>
                <a:cs typeface="Dubai Light" panose="020B0303030403030204" pitchFamily="34" charset="-78"/>
              </a:rPr>
              <a:t>usia</a:t>
            </a:r>
            <a:r>
              <a:rPr lang="en-US" dirty="0">
                <a:latin typeface="Californian FB" panose="0207040306080B030204" pitchFamily="18" charset="0"/>
                <a:cs typeface="Dubai Light" panose="020B0303030403030204" pitchFamily="34" charset="-78"/>
              </a:rPr>
              <a:t> 15 </a:t>
            </a:r>
            <a:r>
              <a:rPr lang="en-US" dirty="0" err="1">
                <a:latin typeface="Californian FB" panose="0207040306080B030204" pitchFamily="18" charset="0"/>
                <a:cs typeface="Dubai Light" panose="020B0303030403030204" pitchFamily="34" charset="-78"/>
              </a:rPr>
              <a:t>tahun</a:t>
            </a:r>
            <a:r>
              <a:rPr lang="en-US" dirty="0">
                <a:latin typeface="Californian FB" panose="0207040306080B030204" pitchFamily="18" charset="0"/>
                <a:cs typeface="Dubai Light" panose="020B0303030403030204" pitchFamily="34" charset="-78"/>
              </a:rPr>
              <a:t> </a:t>
            </a:r>
            <a:r>
              <a:rPr lang="en-US" dirty="0" err="1">
                <a:latin typeface="Californian FB" panose="0207040306080B030204" pitchFamily="18" charset="0"/>
                <a:cs typeface="Dubai Light" panose="020B0303030403030204" pitchFamily="34" charset="-78"/>
              </a:rPr>
              <a:t>ke</a:t>
            </a:r>
            <a:r>
              <a:rPr lang="en-US" dirty="0">
                <a:latin typeface="Californian FB" panose="0207040306080B030204" pitchFamily="18" charset="0"/>
                <a:cs typeface="Dubai Light" panose="020B0303030403030204" pitchFamily="34" charset="-78"/>
              </a:rPr>
              <a:t> </a:t>
            </a:r>
            <a:r>
              <a:rPr lang="en-US" dirty="0" err="1">
                <a:latin typeface="Californian FB" panose="0207040306080B030204" pitchFamily="18" charset="0"/>
                <a:cs typeface="Dubai Light" panose="020B0303030403030204" pitchFamily="34" charset="-78"/>
              </a:rPr>
              <a:t>bawah</a:t>
            </a:r>
            <a:r>
              <a:rPr lang="en-US" dirty="0">
                <a:latin typeface="Californian FB" panose="0207040306080B030204" pitchFamily="18" charset="0"/>
                <a:cs typeface="Dubai Light" panose="020B0303030403030204" pitchFamily="34" charset="-78"/>
              </a:rPr>
              <a:t>.)</a:t>
            </a:r>
          </a:p>
          <a:p>
            <a:pPr algn="ctr"/>
            <a:r>
              <a:rPr lang="en-US" dirty="0" err="1">
                <a:latin typeface="Californian FB" panose="0207040306080B030204" pitchFamily="18" charset="0"/>
                <a:cs typeface="Dubai Light" panose="020B0303030403030204" pitchFamily="34" charset="-78"/>
              </a:rPr>
              <a:t>Jumlah</a:t>
            </a:r>
            <a:r>
              <a:rPr lang="en-US" dirty="0">
                <a:latin typeface="Californian FB" panose="0207040306080B030204" pitchFamily="18" charset="0"/>
                <a:cs typeface="Dubai Light" panose="020B0303030403030204" pitchFamily="34" charset="-78"/>
              </a:rPr>
              <a:t> </a:t>
            </a:r>
            <a:r>
              <a:rPr lang="en-US" dirty="0" err="1">
                <a:latin typeface="Californian FB" panose="0207040306080B030204" pitchFamily="18" charset="0"/>
                <a:cs typeface="Dubai Light" panose="020B0303030403030204" pitchFamily="34" charset="-78"/>
              </a:rPr>
              <a:t>pemegang</a:t>
            </a:r>
            <a:r>
              <a:rPr lang="en-US" dirty="0">
                <a:latin typeface="Californian FB" panose="0207040306080B030204" pitchFamily="18" charset="0"/>
                <a:cs typeface="Dubai Light" panose="020B0303030403030204" pitchFamily="34" charset="-78"/>
              </a:rPr>
              <a:t> </a:t>
            </a:r>
            <a:r>
              <a:rPr lang="en-US" dirty="0" err="1">
                <a:latin typeface="Californian FB" panose="0207040306080B030204" pitchFamily="18" charset="0"/>
                <a:cs typeface="Dubai Light" panose="020B0303030403030204" pitchFamily="34" charset="-78"/>
              </a:rPr>
              <a:t>alat</a:t>
            </a:r>
            <a:r>
              <a:rPr lang="en-US" dirty="0">
                <a:latin typeface="Californian FB" panose="0207040306080B030204" pitchFamily="18" charset="0"/>
                <a:cs typeface="Dubai Light" panose="020B0303030403030204" pitchFamily="34" charset="-78"/>
              </a:rPr>
              <a:t> seluler370,1 </a:t>
            </a:r>
            <a:r>
              <a:rPr lang="en-US" dirty="0" err="1">
                <a:latin typeface="Californian FB" panose="0207040306080B030204" pitchFamily="18" charset="0"/>
                <a:cs typeface="Dubai Light" panose="020B0303030403030204" pitchFamily="34" charset="-78"/>
              </a:rPr>
              <a:t>juta</a:t>
            </a:r>
            <a:r>
              <a:rPr lang="en-US" dirty="0">
                <a:latin typeface="Californian FB" panose="0207040306080B030204" pitchFamily="18" charset="0"/>
                <a:cs typeface="Dubai Light" panose="020B0303030403030204" pitchFamily="34" charset="-78"/>
              </a:rPr>
              <a:t>.</a:t>
            </a:r>
            <a:endParaRPr lang="en-ID" dirty="0">
              <a:latin typeface="Californian FB" panose="0207040306080B030204" pitchFamily="18" charset="0"/>
              <a:cs typeface="Dubai Light" panose="020B0303030403030204" pitchFamily="34" charset="-78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7FB9A896-37A5-47E3-BEEA-EB54174850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Explosion: 8 Points 6">
            <a:extLst>
              <a:ext uri="{FF2B5EF4-FFF2-40B4-BE49-F238E27FC236}">
                <a16:creationId xmlns:a16="http://schemas.microsoft.com/office/drawing/2014/main" id="{719704C3-C9C1-4E6C-8730-2BBF03F6D9BF}"/>
              </a:ext>
            </a:extLst>
          </p:cNvPr>
          <p:cNvSpPr/>
          <p:nvPr/>
        </p:nvSpPr>
        <p:spPr>
          <a:xfrm>
            <a:off x="7465447" y="927280"/>
            <a:ext cx="3665100" cy="3634392"/>
          </a:xfrm>
          <a:prstGeom prst="irregularSeal1">
            <a:avLst/>
          </a:prstGeom>
          <a:solidFill>
            <a:srgbClr val="FF5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0EA953A-1DAA-4345-80CB-919C2024C625}"/>
              </a:ext>
            </a:extLst>
          </p:cNvPr>
          <p:cNvGrpSpPr/>
          <p:nvPr/>
        </p:nvGrpSpPr>
        <p:grpSpPr>
          <a:xfrm>
            <a:off x="698251" y="476519"/>
            <a:ext cx="6662016" cy="4085153"/>
            <a:chOff x="1574019" y="476519"/>
            <a:chExt cx="6662016" cy="4085153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81F1F9A-46BF-4464-B41C-125FD6DAAE76}"/>
                </a:ext>
              </a:extLst>
            </p:cNvPr>
            <p:cNvGrpSpPr/>
            <p:nvPr/>
          </p:nvGrpSpPr>
          <p:grpSpPr>
            <a:xfrm>
              <a:off x="1574019" y="1065055"/>
              <a:ext cx="2611612" cy="2950603"/>
              <a:chOff x="1870235" y="2952482"/>
              <a:chExt cx="2611612" cy="2950603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53DD9413-05AF-4C31-BC4C-79D5AFD64F0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6573" r="4728"/>
              <a:stretch/>
            </p:blipFill>
            <p:spPr>
              <a:xfrm>
                <a:off x="1870235" y="2952482"/>
                <a:ext cx="2611612" cy="1750274"/>
              </a:xfrm>
              <a:prstGeom prst="rect">
                <a:avLst/>
              </a:prstGeom>
            </p:spPr>
          </p:pic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0C19277-337B-440E-A479-1467719588C1}"/>
                  </a:ext>
                </a:extLst>
              </p:cNvPr>
              <p:cNvSpPr txBox="1"/>
              <p:nvPr/>
            </p:nvSpPr>
            <p:spPr>
              <a:xfrm>
                <a:off x="1870235" y="4702756"/>
                <a:ext cx="2611612" cy="1200329"/>
              </a:xfrm>
              <a:prstGeom prst="rect">
                <a:avLst/>
              </a:prstGeom>
              <a:solidFill>
                <a:srgbClr val="C00000"/>
              </a:solidFill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b="1" dirty="0" err="1">
                    <a:solidFill>
                      <a:schemeClr val="bg1"/>
                    </a:solidFill>
                    <a:latin typeface="Copperplate Gothic Light" panose="020E0507020206020404" pitchFamily="34" charset="0"/>
                    <a:cs typeface="Dubai Light" panose="020B0303030403030204" pitchFamily="34" charset="-78"/>
                  </a:rPr>
                  <a:t>Jumlah</a:t>
                </a:r>
                <a:r>
                  <a:rPr lang="en-US" b="1" dirty="0">
                    <a:solidFill>
                      <a:schemeClr val="bg1"/>
                    </a:solidFill>
                    <a:latin typeface="Copperplate Gothic Light" panose="020E0507020206020404" pitchFamily="34" charset="0"/>
                    <a:cs typeface="Dubai Light" panose="020B0303030403030204" pitchFamily="34" charset="-78"/>
                  </a:rPr>
                  <a:t> md  </a:t>
                </a:r>
              </a:p>
              <a:p>
                <a:pPr algn="l"/>
                <a:r>
                  <a:rPr lang="en-US" b="1" dirty="0">
                    <a:solidFill>
                      <a:schemeClr val="bg1"/>
                    </a:solidFill>
                    <a:latin typeface="Copperplate Gothic Light" panose="020E0507020206020404" pitchFamily="34" charset="0"/>
                    <a:cs typeface="Dubai Light" panose="020B0303030403030204" pitchFamily="34" charset="-78"/>
                  </a:rPr>
                  <a:t>Global:  6,38 </a:t>
                </a:r>
                <a:r>
                  <a:rPr lang="en-US" b="1" dirty="0" err="1">
                    <a:solidFill>
                      <a:schemeClr val="bg1"/>
                    </a:solidFill>
                    <a:latin typeface="Copperplate Gothic Light" panose="020E0507020206020404" pitchFamily="34" charset="0"/>
                    <a:cs typeface="Dubai Light" panose="020B0303030403030204" pitchFamily="34" charset="-78"/>
                  </a:rPr>
                  <a:t>juta</a:t>
                </a:r>
                <a:endParaRPr lang="en-US" b="1" dirty="0">
                  <a:solidFill>
                    <a:schemeClr val="bg1"/>
                  </a:solidFill>
                  <a:latin typeface="Copperplate Gothic Light" panose="020E0507020206020404" pitchFamily="34" charset="0"/>
                  <a:cs typeface="Dubai Light" panose="020B0303030403030204" pitchFamily="34" charset="-78"/>
                </a:endParaRPr>
              </a:p>
              <a:p>
                <a:pPr algn="l"/>
                <a:r>
                  <a:rPr lang="en-US" b="1" dirty="0">
                    <a:solidFill>
                      <a:schemeClr val="bg1"/>
                    </a:solidFill>
                    <a:latin typeface="Copperplate Gothic Light" panose="020E0507020206020404" pitchFamily="34" charset="0"/>
                    <a:cs typeface="Dubai Light" panose="020B0303030403030204" pitchFamily="34" charset="-78"/>
                  </a:rPr>
                  <a:t>Nasional: 157 </a:t>
                </a:r>
                <a:r>
                  <a:rPr lang="en-US" b="1" dirty="0" err="1">
                    <a:solidFill>
                      <a:schemeClr val="bg1"/>
                    </a:solidFill>
                    <a:latin typeface="Copperplate Gothic Light" panose="020E0507020206020404" pitchFamily="34" charset="0"/>
                    <a:cs typeface="Dubai Light" panose="020B0303030403030204" pitchFamily="34" charset="-78"/>
                  </a:rPr>
                  <a:t>ribu</a:t>
                </a:r>
                <a:r>
                  <a:rPr lang="en-US" b="1" dirty="0">
                    <a:solidFill>
                      <a:schemeClr val="bg1"/>
                    </a:solidFill>
                    <a:latin typeface="Copperplate Gothic Light" panose="020E0507020206020404" pitchFamily="34" charset="0"/>
                    <a:cs typeface="Dubai Light" panose="020B0303030403030204" pitchFamily="34" charset="-78"/>
                  </a:rPr>
                  <a:t>. </a:t>
                </a:r>
              </a:p>
              <a:p>
                <a:pPr algn="l"/>
                <a:r>
                  <a:rPr lang="en-US" b="1" dirty="0">
                    <a:solidFill>
                      <a:schemeClr val="bg1"/>
                    </a:solidFill>
                    <a:latin typeface="Copperplate Gothic Light" panose="020E0507020206020404" pitchFamily="34" charset="0"/>
                    <a:cs typeface="Dubai Light" panose="020B0303030403030204" pitchFamily="34" charset="-78"/>
                  </a:rPr>
                  <a:t>(Wikipedia)</a:t>
                </a:r>
                <a:endParaRPr lang="en-ID" b="1" dirty="0">
                  <a:solidFill>
                    <a:schemeClr val="bg1"/>
                  </a:solidFill>
                  <a:latin typeface="Copperplate Gothic Light" panose="020E0507020206020404" pitchFamily="34" charset="0"/>
                  <a:cs typeface="Dubai Light" panose="020B0303030403030204" pitchFamily="34" charset="-78"/>
                </a:endParaRPr>
              </a:p>
            </p:txBody>
          </p:sp>
        </p:grp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D709E5EF-B241-4173-B981-C59F3A07B636}"/>
                </a:ext>
              </a:extLst>
            </p:cNvPr>
            <p:cNvSpPr/>
            <p:nvPr/>
          </p:nvSpPr>
          <p:spPr>
            <a:xfrm>
              <a:off x="5074276" y="476519"/>
              <a:ext cx="3142445" cy="717326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FCD92753-B36F-44FF-A9C6-EB2C886548D5}"/>
                </a:ext>
              </a:extLst>
            </p:cNvPr>
            <p:cNvSpPr/>
            <p:nvPr/>
          </p:nvSpPr>
          <p:spPr>
            <a:xfrm>
              <a:off x="5085007" y="1594837"/>
              <a:ext cx="3142445" cy="717326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4337AAD1-FC2F-4BB8-BE4A-62C8147755AA}"/>
                </a:ext>
              </a:extLst>
            </p:cNvPr>
            <p:cNvSpPr/>
            <p:nvPr/>
          </p:nvSpPr>
          <p:spPr>
            <a:xfrm>
              <a:off x="5069981" y="2751785"/>
              <a:ext cx="3142445" cy="717326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EEFFAB84-27F2-4118-9DFA-8A8F8F43CB71}"/>
                </a:ext>
              </a:extLst>
            </p:cNvPr>
            <p:cNvSpPr/>
            <p:nvPr/>
          </p:nvSpPr>
          <p:spPr>
            <a:xfrm>
              <a:off x="5093590" y="3844346"/>
              <a:ext cx="3142445" cy="717326"/>
            </a:xfrm>
            <a:prstGeom prst="round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2C9C0D4-0C6F-4B6C-A90D-320717E331C5}"/>
                </a:ext>
              </a:extLst>
            </p:cNvPr>
            <p:cNvSpPr txBox="1"/>
            <p:nvPr/>
          </p:nvSpPr>
          <p:spPr>
            <a:xfrm>
              <a:off x="5215944" y="680837"/>
              <a:ext cx="28204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Copperplate Gothic Light" panose="020E0507020206020404" pitchFamily="34" charset="0"/>
                  <a:cs typeface="Dubai Light" panose="020B0303030403030204" pitchFamily="34" charset="-78"/>
                </a:rPr>
                <a:t>KORBAN JIWA</a:t>
              </a:r>
              <a:endParaRPr lang="en-ID" b="1" dirty="0">
                <a:latin typeface="Copperplate Gothic Light" panose="020E0507020206020404" pitchFamily="34" charset="0"/>
                <a:cs typeface="Dubai Light" panose="020B0303030403030204" pitchFamily="34" charset="-78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AE2E3A2-D98B-47A6-9E5C-65DD80E1E1AC}"/>
                </a:ext>
              </a:extLst>
            </p:cNvPr>
            <p:cNvSpPr txBox="1"/>
            <p:nvPr/>
          </p:nvSpPr>
          <p:spPr>
            <a:xfrm>
              <a:off x="5213796" y="1786272"/>
              <a:ext cx="28204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Copperplate Gothic Light" panose="020E0507020206020404" pitchFamily="34" charset="0"/>
                  <a:cs typeface="Dubai Light" panose="020B0303030403030204" pitchFamily="34" charset="-78"/>
                </a:rPr>
                <a:t>KRISIS EKONOMI</a:t>
              </a:r>
              <a:endParaRPr lang="en-ID" b="1" dirty="0">
                <a:solidFill>
                  <a:schemeClr val="bg1"/>
                </a:solidFill>
                <a:latin typeface="Copperplate Gothic Light" panose="020E0507020206020404" pitchFamily="34" charset="0"/>
                <a:cs typeface="Dubai Light" panose="020B0303030403030204" pitchFamily="34" charset="-78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B0DA371-6664-4E8F-9D56-32E66C01C936}"/>
                </a:ext>
              </a:extLst>
            </p:cNvPr>
            <p:cNvSpPr txBox="1"/>
            <p:nvPr/>
          </p:nvSpPr>
          <p:spPr>
            <a:xfrm>
              <a:off x="5213796" y="2790825"/>
              <a:ext cx="28204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Copperplate Gothic Light" panose="020E0507020206020404" pitchFamily="34" charset="0"/>
                  <a:cs typeface="Dubai Light" panose="020B0303030403030204" pitchFamily="34" charset="-78"/>
                </a:rPr>
                <a:t>KRISIS </a:t>
              </a:r>
            </a:p>
            <a:p>
              <a:pPr algn="ctr"/>
              <a:r>
                <a:rPr lang="en-US" b="1" dirty="0">
                  <a:solidFill>
                    <a:schemeClr val="bg1"/>
                  </a:solidFill>
                  <a:latin typeface="Copperplate Gothic Light" panose="020E0507020206020404" pitchFamily="34" charset="0"/>
                  <a:cs typeface="Dubai Light" panose="020B0303030403030204" pitchFamily="34" charset="-78"/>
                </a:rPr>
                <a:t>SOSIAL BUDAYA</a:t>
              </a:r>
              <a:endParaRPr lang="en-ID" b="1" dirty="0">
                <a:solidFill>
                  <a:schemeClr val="bg1"/>
                </a:solidFill>
                <a:latin typeface="Copperplate Gothic Light" panose="020E0507020206020404" pitchFamily="34" charset="0"/>
                <a:cs typeface="Dubai Light" panose="020B0303030403030204" pitchFamily="34" charset="-78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1A37DD4-A51B-4E51-8935-5A4157316A82}"/>
                </a:ext>
              </a:extLst>
            </p:cNvPr>
            <p:cNvSpPr txBox="1"/>
            <p:nvPr/>
          </p:nvSpPr>
          <p:spPr>
            <a:xfrm>
              <a:off x="5200917" y="4027202"/>
              <a:ext cx="28204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Copperplate Gothic Light" panose="020E0507020206020404" pitchFamily="34" charset="0"/>
                  <a:cs typeface="Dubai Light" panose="020B0303030403030204" pitchFamily="34" charset="-78"/>
                </a:rPr>
                <a:t>KRISIS HAN/KAM</a:t>
              </a:r>
              <a:endParaRPr lang="en-ID" b="1" dirty="0">
                <a:solidFill>
                  <a:schemeClr val="bg1"/>
                </a:solidFill>
                <a:latin typeface="Copperplate Gothic Light" panose="020E0507020206020404" pitchFamily="34" charset="0"/>
                <a:cs typeface="Dubai Light" panose="020B0303030403030204" pitchFamily="34" charset="-78"/>
              </a:endParaRPr>
            </a:p>
          </p:txBody>
        </p:sp>
        <p:cxnSp>
          <p:nvCxnSpPr>
            <p:cNvPr id="28" name="Connector: Elbow 27">
              <a:extLst>
                <a:ext uri="{FF2B5EF4-FFF2-40B4-BE49-F238E27FC236}">
                  <a16:creationId xmlns:a16="http://schemas.microsoft.com/office/drawing/2014/main" id="{00EFFC27-41A7-4D1B-874D-BE4AE817529B}"/>
                </a:ext>
              </a:extLst>
            </p:cNvPr>
            <p:cNvCxnSpPr>
              <a:stCxn id="4" idx="0"/>
              <a:endCxn id="18" idx="0"/>
            </p:cNvCxnSpPr>
            <p:nvPr/>
          </p:nvCxnSpPr>
          <p:spPr>
            <a:xfrm rot="5400000" flipH="1" flipV="1">
              <a:off x="4468394" y="-1112050"/>
              <a:ext cx="588536" cy="3765674"/>
            </a:xfrm>
            <a:prstGeom prst="bentConnector3">
              <a:avLst>
                <a:gd name="adj1" fmla="val 138842"/>
              </a:avLst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Connector: Elbow 29">
              <a:extLst>
                <a:ext uri="{FF2B5EF4-FFF2-40B4-BE49-F238E27FC236}">
                  <a16:creationId xmlns:a16="http://schemas.microsoft.com/office/drawing/2014/main" id="{62AFCF72-6B72-43E1-A913-0F1A12DF127E}"/>
                </a:ext>
              </a:extLst>
            </p:cNvPr>
            <p:cNvCxnSpPr>
              <a:stCxn id="2" idx="2"/>
              <a:endCxn id="21" idx="2"/>
            </p:cNvCxnSpPr>
            <p:nvPr/>
          </p:nvCxnSpPr>
          <p:spPr>
            <a:xfrm rot="16200000" flipH="1">
              <a:off x="4499312" y="2396171"/>
              <a:ext cx="546014" cy="3784988"/>
            </a:xfrm>
            <a:prstGeom prst="bentConnector3">
              <a:avLst>
                <a:gd name="adj1" fmla="val 141867"/>
              </a:avLst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Connector: Elbow 31">
              <a:extLst>
                <a:ext uri="{FF2B5EF4-FFF2-40B4-BE49-F238E27FC236}">
                  <a16:creationId xmlns:a16="http://schemas.microsoft.com/office/drawing/2014/main" id="{D4BCC5BD-9B51-492E-AFB8-AA8A3588E859}"/>
                </a:ext>
              </a:extLst>
            </p:cNvPr>
            <p:cNvCxnSpPr>
              <a:endCxn id="19" idx="1"/>
            </p:cNvCxnSpPr>
            <p:nvPr/>
          </p:nvCxnSpPr>
          <p:spPr>
            <a:xfrm flipV="1">
              <a:off x="4314423" y="1953500"/>
              <a:ext cx="770584" cy="583639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Connector: Elbow 33">
              <a:extLst>
                <a:ext uri="{FF2B5EF4-FFF2-40B4-BE49-F238E27FC236}">
                  <a16:creationId xmlns:a16="http://schemas.microsoft.com/office/drawing/2014/main" id="{973E3347-002E-4FED-BCB6-913A76297A0B}"/>
                </a:ext>
              </a:extLst>
            </p:cNvPr>
            <p:cNvCxnSpPr>
              <a:endCxn id="20" idx="1"/>
            </p:cNvCxnSpPr>
            <p:nvPr/>
          </p:nvCxnSpPr>
          <p:spPr>
            <a:xfrm>
              <a:off x="4314420" y="2542036"/>
              <a:ext cx="755561" cy="568412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3C001A7-ECF1-4235-ACD3-945386587C21}"/>
              </a:ext>
            </a:extLst>
          </p:cNvPr>
          <p:cNvGrpSpPr/>
          <p:nvPr/>
        </p:nvGrpSpPr>
        <p:grpSpPr>
          <a:xfrm>
            <a:off x="0" y="4732983"/>
            <a:ext cx="12192000" cy="2125017"/>
            <a:chOff x="0" y="3267555"/>
            <a:chExt cx="12192000" cy="3590445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306FF9B-0C40-450F-8EE3-7912B5E051F5}"/>
                </a:ext>
              </a:extLst>
            </p:cNvPr>
            <p:cNvSpPr/>
            <p:nvPr/>
          </p:nvSpPr>
          <p:spPr>
            <a:xfrm>
              <a:off x="0" y="4365923"/>
              <a:ext cx="12192000" cy="249207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F5BD065-AB54-4A91-AD61-A72C47BCD3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5038" y="3267555"/>
              <a:ext cx="5921925" cy="1121662"/>
            </a:xfrm>
            <a:custGeom>
              <a:avLst/>
              <a:gdLst>
                <a:gd name="connsiteX0" fmla="*/ 1649375 w 8882887"/>
                <a:gd name="connsiteY0" fmla="*/ 0 h 1682495"/>
                <a:gd name="connsiteX1" fmla="*/ 1652414 w 8882887"/>
                <a:gd name="connsiteY1" fmla="*/ 369665 h 1682495"/>
                <a:gd name="connsiteX2" fmla="*/ 1710174 w 8882887"/>
                <a:gd name="connsiteY2" fmla="*/ 489644 h 1682495"/>
                <a:gd name="connsiteX3" fmla="*/ 1713215 w 8882887"/>
                <a:gd name="connsiteY3" fmla="*/ 489644 h 1682495"/>
                <a:gd name="connsiteX4" fmla="*/ 1734495 w 8882887"/>
                <a:gd name="connsiteY4" fmla="*/ 489644 h 1682495"/>
                <a:gd name="connsiteX5" fmla="*/ 1734495 w 8882887"/>
                <a:gd name="connsiteY5" fmla="*/ 525312 h 1682495"/>
                <a:gd name="connsiteX6" fmla="*/ 1735256 w 8882887"/>
                <a:gd name="connsiteY6" fmla="*/ 526529 h 1682495"/>
                <a:gd name="connsiteX7" fmla="*/ 1740575 w 8882887"/>
                <a:gd name="connsiteY7" fmla="*/ 535041 h 1682495"/>
                <a:gd name="connsiteX8" fmla="*/ 1740575 w 8882887"/>
                <a:gd name="connsiteY8" fmla="*/ 706902 h 1682495"/>
                <a:gd name="connsiteX9" fmla="*/ 1743995 w 8882887"/>
                <a:gd name="connsiteY9" fmla="*/ 706902 h 1682495"/>
                <a:gd name="connsiteX10" fmla="*/ 1767936 w 8882887"/>
                <a:gd name="connsiteY10" fmla="*/ 706902 h 1682495"/>
                <a:gd name="connsiteX11" fmla="*/ 1767936 w 8882887"/>
                <a:gd name="connsiteY11" fmla="*/ 917675 h 1682495"/>
                <a:gd name="connsiteX12" fmla="*/ 1770216 w 8882887"/>
                <a:gd name="connsiteY12" fmla="*/ 917270 h 1682495"/>
                <a:gd name="connsiteX13" fmla="*/ 1786176 w 8882887"/>
                <a:gd name="connsiteY13" fmla="*/ 914433 h 1682495"/>
                <a:gd name="connsiteX14" fmla="*/ 1783136 w 8882887"/>
                <a:gd name="connsiteY14" fmla="*/ 1047381 h 1682495"/>
                <a:gd name="connsiteX15" fmla="*/ 1785416 w 8882887"/>
                <a:gd name="connsiteY15" fmla="*/ 1047788 h 1682495"/>
                <a:gd name="connsiteX16" fmla="*/ 1801376 w 8882887"/>
                <a:gd name="connsiteY16" fmla="*/ 1050624 h 1682495"/>
                <a:gd name="connsiteX17" fmla="*/ 1801755 w 8882887"/>
                <a:gd name="connsiteY17" fmla="*/ 1051841 h 1682495"/>
                <a:gd name="connsiteX18" fmla="*/ 1804416 w 8882887"/>
                <a:gd name="connsiteY18" fmla="*/ 1060353 h 1682495"/>
                <a:gd name="connsiteX19" fmla="*/ 1805556 w 8882887"/>
                <a:gd name="connsiteY19" fmla="*/ 1056705 h 1682495"/>
                <a:gd name="connsiteX20" fmla="*/ 1813536 w 8882887"/>
                <a:gd name="connsiteY20" fmla="*/ 1031169 h 1682495"/>
                <a:gd name="connsiteX21" fmla="*/ 1816196 w 8882887"/>
                <a:gd name="connsiteY21" fmla="*/ 1031169 h 1682495"/>
                <a:gd name="connsiteX22" fmla="*/ 1834817 w 8882887"/>
                <a:gd name="connsiteY22" fmla="*/ 1031169 h 1682495"/>
                <a:gd name="connsiteX23" fmla="*/ 1834817 w 8882887"/>
                <a:gd name="connsiteY23" fmla="*/ 1079808 h 1682495"/>
                <a:gd name="connsiteX24" fmla="*/ 1836336 w 8882887"/>
                <a:gd name="connsiteY24" fmla="*/ 1080620 h 1682495"/>
                <a:gd name="connsiteX25" fmla="*/ 1846977 w 8882887"/>
                <a:gd name="connsiteY25" fmla="*/ 1086294 h 1682495"/>
                <a:gd name="connsiteX26" fmla="*/ 1846977 w 8882887"/>
                <a:gd name="connsiteY26" fmla="*/ 1088321 h 1682495"/>
                <a:gd name="connsiteX27" fmla="*/ 1846977 w 8882887"/>
                <a:gd name="connsiteY27" fmla="*/ 1102508 h 1682495"/>
                <a:gd name="connsiteX28" fmla="*/ 1913858 w 8882887"/>
                <a:gd name="connsiteY28" fmla="*/ 1102508 h 1682495"/>
                <a:gd name="connsiteX29" fmla="*/ 1913858 w 8882887"/>
                <a:gd name="connsiteY29" fmla="*/ 1104129 h 1682495"/>
                <a:gd name="connsiteX30" fmla="*/ 1913858 w 8882887"/>
                <a:gd name="connsiteY30" fmla="*/ 1115478 h 1682495"/>
                <a:gd name="connsiteX31" fmla="*/ 1916897 w 8882887"/>
                <a:gd name="connsiteY31" fmla="*/ 1115478 h 1682495"/>
                <a:gd name="connsiteX32" fmla="*/ 1938177 w 8882887"/>
                <a:gd name="connsiteY32" fmla="*/ 1115478 h 1682495"/>
                <a:gd name="connsiteX33" fmla="*/ 1938177 w 8882887"/>
                <a:gd name="connsiteY33" fmla="*/ 1070081 h 1682495"/>
                <a:gd name="connsiteX34" fmla="*/ 2005058 w 8882887"/>
                <a:gd name="connsiteY34" fmla="*/ 1070081 h 1682495"/>
                <a:gd name="connsiteX35" fmla="*/ 2005058 w 8882887"/>
                <a:gd name="connsiteY35" fmla="*/ 1068054 h 1682495"/>
                <a:gd name="connsiteX36" fmla="*/ 2005058 w 8882887"/>
                <a:gd name="connsiteY36" fmla="*/ 1053867 h 1682495"/>
                <a:gd name="connsiteX37" fmla="*/ 2006579 w 8882887"/>
                <a:gd name="connsiteY37" fmla="*/ 1053867 h 1682495"/>
                <a:gd name="connsiteX38" fmla="*/ 2017218 w 8882887"/>
                <a:gd name="connsiteY38" fmla="*/ 1053867 h 1682495"/>
                <a:gd name="connsiteX39" fmla="*/ 2017218 w 8882887"/>
                <a:gd name="connsiteY39" fmla="*/ 1051031 h 1682495"/>
                <a:gd name="connsiteX40" fmla="*/ 2017218 w 8882887"/>
                <a:gd name="connsiteY40" fmla="*/ 1031169 h 1682495"/>
                <a:gd name="connsiteX41" fmla="*/ 2018358 w 8882887"/>
                <a:gd name="connsiteY41" fmla="*/ 1031169 h 1682495"/>
                <a:gd name="connsiteX42" fmla="*/ 2026338 w 8882887"/>
                <a:gd name="connsiteY42" fmla="*/ 1031169 h 1682495"/>
                <a:gd name="connsiteX43" fmla="*/ 2026338 w 8882887"/>
                <a:gd name="connsiteY43" fmla="*/ 1029548 h 1682495"/>
                <a:gd name="connsiteX44" fmla="*/ 2026338 w 8882887"/>
                <a:gd name="connsiteY44" fmla="*/ 1018197 h 1682495"/>
                <a:gd name="connsiteX45" fmla="*/ 2029379 w 8882887"/>
                <a:gd name="connsiteY45" fmla="*/ 1018197 h 1682495"/>
                <a:gd name="connsiteX46" fmla="*/ 2050659 w 8882887"/>
                <a:gd name="connsiteY46" fmla="*/ 1018197 h 1682495"/>
                <a:gd name="connsiteX47" fmla="*/ 2050659 w 8882887"/>
                <a:gd name="connsiteY47" fmla="*/ 1019819 h 1682495"/>
                <a:gd name="connsiteX48" fmla="*/ 2050659 w 8882887"/>
                <a:gd name="connsiteY48" fmla="*/ 1031169 h 1682495"/>
                <a:gd name="connsiteX49" fmla="*/ 2084099 w 8882887"/>
                <a:gd name="connsiteY49" fmla="*/ 1031169 h 1682495"/>
                <a:gd name="connsiteX50" fmla="*/ 2084099 w 8882887"/>
                <a:gd name="connsiteY50" fmla="*/ 1028331 h 1682495"/>
                <a:gd name="connsiteX51" fmla="*/ 2084099 w 8882887"/>
                <a:gd name="connsiteY51" fmla="*/ 1008470 h 1682495"/>
                <a:gd name="connsiteX52" fmla="*/ 2086760 w 8882887"/>
                <a:gd name="connsiteY52" fmla="*/ 1008470 h 1682495"/>
                <a:gd name="connsiteX53" fmla="*/ 2105379 w 8882887"/>
                <a:gd name="connsiteY53" fmla="*/ 1008470 h 1682495"/>
                <a:gd name="connsiteX54" fmla="*/ 2105379 w 8882887"/>
                <a:gd name="connsiteY54" fmla="*/ 1044140 h 1682495"/>
                <a:gd name="connsiteX55" fmla="*/ 2106900 w 8882887"/>
                <a:gd name="connsiteY55" fmla="*/ 1044140 h 1682495"/>
                <a:gd name="connsiteX56" fmla="*/ 2117540 w 8882887"/>
                <a:gd name="connsiteY56" fmla="*/ 1044140 h 1682495"/>
                <a:gd name="connsiteX57" fmla="*/ 2117540 w 8882887"/>
                <a:gd name="connsiteY57" fmla="*/ 1042518 h 1682495"/>
                <a:gd name="connsiteX58" fmla="*/ 2117540 w 8882887"/>
                <a:gd name="connsiteY58" fmla="*/ 1031169 h 1682495"/>
                <a:gd name="connsiteX59" fmla="*/ 2120199 w 8882887"/>
                <a:gd name="connsiteY59" fmla="*/ 1031169 h 1682495"/>
                <a:gd name="connsiteX60" fmla="*/ 2138820 w 8882887"/>
                <a:gd name="connsiteY60" fmla="*/ 1031169 h 1682495"/>
                <a:gd name="connsiteX61" fmla="*/ 2138820 w 8882887"/>
                <a:gd name="connsiteY61" fmla="*/ 1070081 h 1682495"/>
                <a:gd name="connsiteX62" fmla="*/ 2141861 w 8882887"/>
                <a:gd name="connsiteY62" fmla="*/ 1070081 h 1682495"/>
                <a:gd name="connsiteX63" fmla="*/ 2163140 w 8882887"/>
                <a:gd name="connsiteY63" fmla="*/ 1070081 h 1682495"/>
                <a:gd name="connsiteX64" fmla="*/ 2163140 w 8882887"/>
                <a:gd name="connsiteY64" fmla="*/ 1072512 h 1682495"/>
                <a:gd name="connsiteX65" fmla="*/ 2163140 w 8882887"/>
                <a:gd name="connsiteY65" fmla="*/ 1089537 h 1682495"/>
                <a:gd name="connsiteX66" fmla="*/ 2164280 w 8882887"/>
                <a:gd name="connsiteY66" fmla="*/ 1089537 h 1682495"/>
                <a:gd name="connsiteX67" fmla="*/ 2172261 w 8882887"/>
                <a:gd name="connsiteY67" fmla="*/ 1089537 h 1682495"/>
                <a:gd name="connsiteX68" fmla="*/ 2172261 w 8882887"/>
                <a:gd name="connsiteY68" fmla="*/ 1088321 h 1682495"/>
                <a:gd name="connsiteX69" fmla="*/ 2172261 w 8882887"/>
                <a:gd name="connsiteY69" fmla="*/ 1079808 h 1682495"/>
                <a:gd name="connsiteX70" fmla="*/ 2217861 w 8882887"/>
                <a:gd name="connsiteY70" fmla="*/ 1079808 h 1682495"/>
                <a:gd name="connsiteX71" fmla="*/ 2217861 w 8882887"/>
                <a:gd name="connsiteY71" fmla="*/ 1115478 h 1682495"/>
                <a:gd name="connsiteX72" fmla="*/ 2219381 w 8882887"/>
                <a:gd name="connsiteY72" fmla="*/ 1115478 h 1682495"/>
                <a:gd name="connsiteX73" fmla="*/ 2230022 w 8882887"/>
                <a:gd name="connsiteY73" fmla="*/ 1115478 h 1682495"/>
                <a:gd name="connsiteX74" fmla="*/ 2230022 w 8882887"/>
                <a:gd name="connsiteY74" fmla="*/ 1117100 h 1682495"/>
                <a:gd name="connsiteX75" fmla="*/ 2230022 w 8882887"/>
                <a:gd name="connsiteY75" fmla="*/ 1128449 h 1682495"/>
                <a:gd name="connsiteX76" fmla="*/ 2231162 w 8882887"/>
                <a:gd name="connsiteY76" fmla="*/ 1128449 h 1682495"/>
                <a:gd name="connsiteX77" fmla="*/ 2239142 w 8882887"/>
                <a:gd name="connsiteY77" fmla="*/ 1128449 h 1682495"/>
                <a:gd name="connsiteX78" fmla="*/ 2239142 w 8882887"/>
                <a:gd name="connsiteY78" fmla="*/ 1125206 h 1682495"/>
                <a:gd name="connsiteX79" fmla="*/ 2239142 w 8882887"/>
                <a:gd name="connsiteY79" fmla="*/ 1102508 h 1682495"/>
                <a:gd name="connsiteX80" fmla="*/ 2240661 w 8882887"/>
                <a:gd name="connsiteY80" fmla="*/ 1102508 h 1682495"/>
                <a:gd name="connsiteX81" fmla="*/ 2251302 w 8882887"/>
                <a:gd name="connsiteY81" fmla="*/ 1102508 h 1682495"/>
                <a:gd name="connsiteX82" fmla="*/ 2251302 w 8882887"/>
                <a:gd name="connsiteY82" fmla="*/ 1104129 h 1682495"/>
                <a:gd name="connsiteX83" fmla="*/ 2251302 w 8882887"/>
                <a:gd name="connsiteY83" fmla="*/ 1115478 h 1682495"/>
                <a:gd name="connsiteX84" fmla="*/ 2259282 w 8882887"/>
                <a:gd name="connsiteY84" fmla="*/ 1112489 h 1682495"/>
                <a:gd name="connsiteX85" fmla="*/ 2260422 w 8882887"/>
                <a:gd name="connsiteY85" fmla="*/ 1111019 h 1682495"/>
                <a:gd name="connsiteX86" fmla="*/ 2260422 w 8882887"/>
                <a:gd name="connsiteY86" fmla="*/ 1102508 h 1682495"/>
                <a:gd name="connsiteX87" fmla="*/ 2318183 w 8882887"/>
                <a:gd name="connsiteY87" fmla="*/ 1102508 h 1682495"/>
                <a:gd name="connsiteX88" fmla="*/ 2318183 w 8882887"/>
                <a:gd name="connsiteY88" fmla="*/ 1138176 h 1682495"/>
                <a:gd name="connsiteX89" fmla="*/ 2321222 w 8882887"/>
                <a:gd name="connsiteY89" fmla="*/ 1138176 h 1682495"/>
                <a:gd name="connsiteX90" fmla="*/ 2342502 w 8882887"/>
                <a:gd name="connsiteY90" fmla="*/ 1138176 h 1682495"/>
                <a:gd name="connsiteX91" fmla="*/ 2342502 w 8882887"/>
                <a:gd name="connsiteY91" fmla="*/ 1139798 h 1682495"/>
                <a:gd name="connsiteX92" fmla="*/ 2342502 w 8882887"/>
                <a:gd name="connsiteY92" fmla="*/ 1151147 h 1682495"/>
                <a:gd name="connsiteX93" fmla="*/ 2345163 w 8882887"/>
                <a:gd name="connsiteY93" fmla="*/ 1151147 h 1682495"/>
                <a:gd name="connsiteX94" fmla="*/ 2363783 w 8882887"/>
                <a:gd name="connsiteY94" fmla="*/ 1151147 h 1682495"/>
                <a:gd name="connsiteX95" fmla="*/ 2363783 w 8882887"/>
                <a:gd name="connsiteY95" fmla="*/ 1115478 h 1682495"/>
                <a:gd name="connsiteX96" fmla="*/ 2365302 w 8882887"/>
                <a:gd name="connsiteY96" fmla="*/ 1115478 h 1682495"/>
                <a:gd name="connsiteX97" fmla="*/ 2375943 w 8882887"/>
                <a:gd name="connsiteY97" fmla="*/ 1115478 h 1682495"/>
                <a:gd name="connsiteX98" fmla="*/ 2375943 w 8882887"/>
                <a:gd name="connsiteY98" fmla="*/ 1066838 h 1682495"/>
                <a:gd name="connsiteX99" fmla="*/ 2377463 w 8882887"/>
                <a:gd name="connsiteY99" fmla="*/ 1066838 h 1682495"/>
                <a:gd name="connsiteX100" fmla="*/ 2388104 w 8882887"/>
                <a:gd name="connsiteY100" fmla="*/ 1066838 h 1682495"/>
                <a:gd name="connsiteX101" fmla="*/ 2388104 w 8882887"/>
                <a:gd name="connsiteY101" fmla="*/ 1064001 h 1682495"/>
                <a:gd name="connsiteX102" fmla="*/ 2388104 w 8882887"/>
                <a:gd name="connsiteY102" fmla="*/ 1044140 h 1682495"/>
                <a:gd name="connsiteX103" fmla="*/ 2386203 w 8882887"/>
                <a:gd name="connsiteY103" fmla="*/ 1041707 h 1682495"/>
                <a:gd name="connsiteX104" fmla="*/ 2394183 w 8882887"/>
                <a:gd name="connsiteY104" fmla="*/ 1024683 h 1682495"/>
                <a:gd name="connsiteX105" fmla="*/ 2406344 w 8882887"/>
                <a:gd name="connsiteY105" fmla="*/ 1066838 h 1682495"/>
                <a:gd name="connsiteX106" fmla="*/ 2407484 w 8882887"/>
                <a:gd name="connsiteY106" fmla="*/ 1066838 h 1682495"/>
                <a:gd name="connsiteX107" fmla="*/ 2415464 w 8882887"/>
                <a:gd name="connsiteY107" fmla="*/ 1066838 h 1682495"/>
                <a:gd name="connsiteX108" fmla="*/ 2415464 w 8882887"/>
                <a:gd name="connsiteY108" fmla="*/ 907947 h 1682495"/>
                <a:gd name="connsiteX109" fmla="*/ 2417744 w 8882887"/>
                <a:gd name="connsiteY109" fmla="*/ 907947 h 1682495"/>
                <a:gd name="connsiteX110" fmla="*/ 2433704 w 8882887"/>
                <a:gd name="connsiteY110" fmla="*/ 907947 h 1682495"/>
                <a:gd name="connsiteX111" fmla="*/ 2433704 w 8882887"/>
                <a:gd name="connsiteY111" fmla="*/ 836609 h 1682495"/>
                <a:gd name="connsiteX112" fmla="*/ 2473224 w 8882887"/>
                <a:gd name="connsiteY112" fmla="*/ 836609 h 1682495"/>
                <a:gd name="connsiteX113" fmla="*/ 2473224 w 8882887"/>
                <a:gd name="connsiteY113" fmla="*/ 804182 h 1682495"/>
                <a:gd name="connsiteX114" fmla="*/ 2524905 w 8882887"/>
                <a:gd name="connsiteY114" fmla="*/ 804182 h 1682495"/>
                <a:gd name="connsiteX115" fmla="*/ 2524905 w 8882887"/>
                <a:gd name="connsiteY115" fmla="*/ 807830 h 1682495"/>
                <a:gd name="connsiteX116" fmla="*/ 2524905 w 8882887"/>
                <a:gd name="connsiteY116" fmla="*/ 833366 h 1682495"/>
                <a:gd name="connsiteX117" fmla="*/ 2528325 w 8882887"/>
                <a:gd name="connsiteY117" fmla="*/ 833366 h 1682495"/>
                <a:gd name="connsiteX118" fmla="*/ 2552265 w 8882887"/>
                <a:gd name="connsiteY118" fmla="*/ 833366 h 1682495"/>
                <a:gd name="connsiteX119" fmla="*/ 2552265 w 8882887"/>
                <a:gd name="connsiteY119" fmla="*/ 904704 h 1682495"/>
                <a:gd name="connsiteX120" fmla="*/ 2553785 w 8882887"/>
                <a:gd name="connsiteY120" fmla="*/ 904704 h 1682495"/>
                <a:gd name="connsiteX121" fmla="*/ 2564426 w 8882887"/>
                <a:gd name="connsiteY121" fmla="*/ 904704 h 1682495"/>
                <a:gd name="connsiteX122" fmla="*/ 2585706 w 8882887"/>
                <a:gd name="connsiteY122" fmla="*/ 911190 h 1682495"/>
                <a:gd name="connsiteX123" fmla="*/ 2585706 w 8882887"/>
                <a:gd name="connsiteY123" fmla="*/ 969558 h 1682495"/>
                <a:gd name="connsiteX124" fmla="*/ 2587226 w 8882887"/>
                <a:gd name="connsiteY124" fmla="*/ 969558 h 1682495"/>
                <a:gd name="connsiteX125" fmla="*/ 2597865 w 8882887"/>
                <a:gd name="connsiteY125" fmla="*/ 969558 h 1682495"/>
                <a:gd name="connsiteX126" fmla="*/ 2597865 w 8882887"/>
                <a:gd name="connsiteY126" fmla="*/ 971990 h 1682495"/>
                <a:gd name="connsiteX127" fmla="*/ 2597865 w 8882887"/>
                <a:gd name="connsiteY127" fmla="*/ 989013 h 1682495"/>
                <a:gd name="connsiteX128" fmla="*/ 2600906 w 8882887"/>
                <a:gd name="connsiteY128" fmla="*/ 989013 h 1682495"/>
                <a:gd name="connsiteX129" fmla="*/ 2622186 w 8882887"/>
                <a:gd name="connsiteY129" fmla="*/ 989013 h 1682495"/>
                <a:gd name="connsiteX130" fmla="*/ 2631306 w 8882887"/>
                <a:gd name="connsiteY130" fmla="*/ 998742 h 1682495"/>
                <a:gd name="connsiteX131" fmla="*/ 2631306 w 8882887"/>
                <a:gd name="connsiteY131" fmla="*/ 1031169 h 1682495"/>
                <a:gd name="connsiteX132" fmla="*/ 2634726 w 8882887"/>
                <a:gd name="connsiteY132" fmla="*/ 1031169 h 1682495"/>
                <a:gd name="connsiteX133" fmla="*/ 2658666 w 8882887"/>
                <a:gd name="connsiteY133" fmla="*/ 1031169 h 1682495"/>
                <a:gd name="connsiteX134" fmla="*/ 2658666 w 8882887"/>
                <a:gd name="connsiteY134" fmla="*/ 1032789 h 1682495"/>
                <a:gd name="connsiteX135" fmla="*/ 2658666 w 8882887"/>
                <a:gd name="connsiteY135" fmla="*/ 1044140 h 1682495"/>
                <a:gd name="connsiteX136" fmla="*/ 2660567 w 8882887"/>
                <a:gd name="connsiteY136" fmla="*/ 1044140 h 1682495"/>
                <a:gd name="connsiteX137" fmla="*/ 2673867 w 8882887"/>
                <a:gd name="connsiteY137" fmla="*/ 1044140 h 1682495"/>
                <a:gd name="connsiteX138" fmla="*/ 2673867 w 8882887"/>
                <a:gd name="connsiteY138" fmla="*/ 1047381 h 1682495"/>
                <a:gd name="connsiteX139" fmla="*/ 2673867 w 8882887"/>
                <a:gd name="connsiteY139" fmla="*/ 1070081 h 1682495"/>
                <a:gd name="connsiteX140" fmla="*/ 2679947 w 8882887"/>
                <a:gd name="connsiteY140" fmla="*/ 1067243 h 1682495"/>
                <a:gd name="connsiteX141" fmla="*/ 2679947 w 8882887"/>
                <a:gd name="connsiteY141" fmla="*/ 1047381 h 1682495"/>
                <a:gd name="connsiteX142" fmla="*/ 2681466 w 8882887"/>
                <a:gd name="connsiteY142" fmla="*/ 1047381 h 1682495"/>
                <a:gd name="connsiteX143" fmla="*/ 2692107 w 8882887"/>
                <a:gd name="connsiteY143" fmla="*/ 1047381 h 1682495"/>
                <a:gd name="connsiteX144" fmla="*/ 2692107 w 8882887"/>
                <a:gd name="connsiteY144" fmla="*/ 1049814 h 1682495"/>
                <a:gd name="connsiteX145" fmla="*/ 2692107 w 8882887"/>
                <a:gd name="connsiteY145" fmla="*/ 1066838 h 1682495"/>
                <a:gd name="connsiteX146" fmla="*/ 2693247 w 8882887"/>
                <a:gd name="connsiteY146" fmla="*/ 1066838 h 1682495"/>
                <a:gd name="connsiteX147" fmla="*/ 2701227 w 8882887"/>
                <a:gd name="connsiteY147" fmla="*/ 1066838 h 1682495"/>
                <a:gd name="connsiteX148" fmla="*/ 2774187 w 8882887"/>
                <a:gd name="connsiteY148" fmla="*/ 1060353 h 1682495"/>
                <a:gd name="connsiteX149" fmla="*/ 2774187 w 8882887"/>
                <a:gd name="connsiteY149" fmla="*/ 1062380 h 1682495"/>
                <a:gd name="connsiteX150" fmla="*/ 2774187 w 8882887"/>
                <a:gd name="connsiteY150" fmla="*/ 1076565 h 1682495"/>
                <a:gd name="connsiteX151" fmla="*/ 2775327 w 8882887"/>
                <a:gd name="connsiteY151" fmla="*/ 1076565 h 1682495"/>
                <a:gd name="connsiteX152" fmla="*/ 2783309 w 8882887"/>
                <a:gd name="connsiteY152" fmla="*/ 1076565 h 1682495"/>
                <a:gd name="connsiteX153" fmla="*/ 2783309 w 8882887"/>
                <a:gd name="connsiteY153" fmla="*/ 1079808 h 1682495"/>
                <a:gd name="connsiteX154" fmla="*/ 2783309 w 8882887"/>
                <a:gd name="connsiteY154" fmla="*/ 1102508 h 1682495"/>
                <a:gd name="connsiteX155" fmla="*/ 2786348 w 8882887"/>
                <a:gd name="connsiteY155" fmla="*/ 1100481 h 1682495"/>
                <a:gd name="connsiteX156" fmla="*/ 2807628 w 8882887"/>
                <a:gd name="connsiteY156" fmla="*/ 1086294 h 1682495"/>
                <a:gd name="connsiteX157" fmla="*/ 2816748 w 8882887"/>
                <a:gd name="connsiteY157" fmla="*/ 1024683 h 1682495"/>
                <a:gd name="connsiteX158" fmla="*/ 2817888 w 8882887"/>
                <a:gd name="connsiteY158" fmla="*/ 1024278 h 1682495"/>
                <a:gd name="connsiteX159" fmla="*/ 2825868 w 8882887"/>
                <a:gd name="connsiteY159" fmla="*/ 1021440 h 1682495"/>
                <a:gd name="connsiteX160" fmla="*/ 2828909 w 8882887"/>
                <a:gd name="connsiteY160" fmla="*/ 917675 h 1682495"/>
                <a:gd name="connsiteX161" fmla="*/ 2831949 w 8882887"/>
                <a:gd name="connsiteY161" fmla="*/ 1021440 h 1682495"/>
                <a:gd name="connsiteX162" fmla="*/ 2833089 w 8882887"/>
                <a:gd name="connsiteY162" fmla="*/ 1021845 h 1682495"/>
                <a:gd name="connsiteX163" fmla="*/ 2841069 w 8882887"/>
                <a:gd name="connsiteY163" fmla="*/ 1024683 h 1682495"/>
                <a:gd name="connsiteX164" fmla="*/ 2841069 w 8882887"/>
                <a:gd name="connsiteY164" fmla="*/ 894977 h 1682495"/>
                <a:gd name="connsiteX165" fmla="*/ 2847149 w 8882887"/>
                <a:gd name="connsiteY165" fmla="*/ 846336 h 1682495"/>
                <a:gd name="connsiteX166" fmla="*/ 2904909 w 8882887"/>
                <a:gd name="connsiteY166" fmla="*/ 846336 h 1682495"/>
                <a:gd name="connsiteX167" fmla="*/ 2904909 w 8882887"/>
                <a:gd name="connsiteY167" fmla="*/ 894977 h 1682495"/>
                <a:gd name="connsiteX168" fmla="*/ 2906049 w 8882887"/>
                <a:gd name="connsiteY168" fmla="*/ 894977 h 1682495"/>
                <a:gd name="connsiteX169" fmla="*/ 2914029 w 8882887"/>
                <a:gd name="connsiteY169" fmla="*/ 894977 h 1682495"/>
                <a:gd name="connsiteX170" fmla="*/ 2914029 w 8882887"/>
                <a:gd name="connsiteY170" fmla="*/ 771755 h 1682495"/>
                <a:gd name="connsiteX171" fmla="*/ 2916690 w 8882887"/>
                <a:gd name="connsiteY171" fmla="*/ 771755 h 1682495"/>
                <a:gd name="connsiteX172" fmla="*/ 2935310 w 8882887"/>
                <a:gd name="connsiteY172" fmla="*/ 771755 h 1682495"/>
                <a:gd name="connsiteX173" fmla="*/ 2935310 w 8882887"/>
                <a:gd name="connsiteY173" fmla="*/ 768918 h 1682495"/>
                <a:gd name="connsiteX174" fmla="*/ 2935310 w 8882887"/>
                <a:gd name="connsiteY174" fmla="*/ 749057 h 1682495"/>
                <a:gd name="connsiteX175" fmla="*/ 2968751 w 8882887"/>
                <a:gd name="connsiteY175" fmla="*/ 749057 h 1682495"/>
                <a:gd name="connsiteX176" fmla="*/ 2968751 w 8882887"/>
                <a:gd name="connsiteY176" fmla="*/ 747435 h 1682495"/>
                <a:gd name="connsiteX177" fmla="*/ 2968751 w 8882887"/>
                <a:gd name="connsiteY177" fmla="*/ 736086 h 1682495"/>
                <a:gd name="connsiteX178" fmla="*/ 2971410 w 8882887"/>
                <a:gd name="connsiteY178" fmla="*/ 736086 h 1682495"/>
                <a:gd name="connsiteX179" fmla="*/ 2990031 w 8882887"/>
                <a:gd name="connsiteY179" fmla="*/ 736086 h 1682495"/>
                <a:gd name="connsiteX180" fmla="*/ 2990031 w 8882887"/>
                <a:gd name="connsiteY180" fmla="*/ 737708 h 1682495"/>
                <a:gd name="connsiteX181" fmla="*/ 2990031 w 8882887"/>
                <a:gd name="connsiteY181" fmla="*/ 749057 h 1682495"/>
                <a:gd name="connsiteX182" fmla="*/ 2991171 w 8882887"/>
                <a:gd name="connsiteY182" fmla="*/ 749057 h 1682495"/>
                <a:gd name="connsiteX183" fmla="*/ 2999151 w 8882887"/>
                <a:gd name="connsiteY183" fmla="*/ 749057 h 1682495"/>
                <a:gd name="connsiteX184" fmla="*/ 3014351 w 8882887"/>
                <a:gd name="connsiteY184" fmla="*/ 742571 h 1682495"/>
                <a:gd name="connsiteX185" fmla="*/ 3020430 w 8882887"/>
                <a:gd name="connsiteY185" fmla="*/ 747435 h 1682495"/>
                <a:gd name="connsiteX186" fmla="*/ 3020430 w 8882887"/>
                <a:gd name="connsiteY186" fmla="*/ 736086 h 1682495"/>
                <a:gd name="connsiteX187" fmla="*/ 3023850 w 8882887"/>
                <a:gd name="connsiteY187" fmla="*/ 736086 h 1682495"/>
                <a:gd name="connsiteX188" fmla="*/ 3047792 w 8882887"/>
                <a:gd name="connsiteY188" fmla="*/ 736086 h 1682495"/>
                <a:gd name="connsiteX189" fmla="*/ 3047792 w 8882887"/>
                <a:gd name="connsiteY189" fmla="*/ 737708 h 1682495"/>
                <a:gd name="connsiteX190" fmla="*/ 3047792 w 8882887"/>
                <a:gd name="connsiteY190" fmla="*/ 749057 h 1682495"/>
                <a:gd name="connsiteX191" fmla="*/ 3093392 w 8882887"/>
                <a:gd name="connsiteY191" fmla="*/ 749057 h 1682495"/>
                <a:gd name="connsiteX192" fmla="*/ 3093392 w 8882887"/>
                <a:gd name="connsiteY192" fmla="*/ 751488 h 1682495"/>
                <a:gd name="connsiteX193" fmla="*/ 3093392 w 8882887"/>
                <a:gd name="connsiteY193" fmla="*/ 768513 h 1682495"/>
                <a:gd name="connsiteX194" fmla="*/ 3132912 w 8882887"/>
                <a:gd name="connsiteY194" fmla="*/ 768513 h 1682495"/>
                <a:gd name="connsiteX195" fmla="*/ 3132912 w 8882887"/>
                <a:gd name="connsiteY195" fmla="*/ 813909 h 1682495"/>
                <a:gd name="connsiteX196" fmla="*/ 3134052 w 8882887"/>
                <a:gd name="connsiteY196" fmla="*/ 813909 h 1682495"/>
                <a:gd name="connsiteX197" fmla="*/ 3142032 w 8882887"/>
                <a:gd name="connsiteY197" fmla="*/ 813909 h 1682495"/>
                <a:gd name="connsiteX198" fmla="*/ 3142032 w 8882887"/>
                <a:gd name="connsiteY198" fmla="*/ 815531 h 1682495"/>
                <a:gd name="connsiteX199" fmla="*/ 3142032 w 8882887"/>
                <a:gd name="connsiteY199" fmla="*/ 826881 h 1682495"/>
                <a:gd name="connsiteX200" fmla="*/ 3148113 w 8882887"/>
                <a:gd name="connsiteY200" fmla="*/ 872277 h 1682495"/>
                <a:gd name="connsiteX201" fmla="*/ 3149253 w 8882887"/>
                <a:gd name="connsiteY201" fmla="*/ 872277 h 1682495"/>
                <a:gd name="connsiteX202" fmla="*/ 3157233 w 8882887"/>
                <a:gd name="connsiteY202" fmla="*/ 872277 h 1682495"/>
                <a:gd name="connsiteX203" fmla="*/ 3157233 w 8882887"/>
                <a:gd name="connsiteY203" fmla="*/ 873494 h 1682495"/>
                <a:gd name="connsiteX204" fmla="*/ 3157233 w 8882887"/>
                <a:gd name="connsiteY204" fmla="*/ 882006 h 1682495"/>
                <a:gd name="connsiteX205" fmla="*/ 3158753 w 8882887"/>
                <a:gd name="connsiteY205" fmla="*/ 882006 h 1682495"/>
                <a:gd name="connsiteX206" fmla="*/ 3169392 w 8882887"/>
                <a:gd name="connsiteY206" fmla="*/ 882006 h 1682495"/>
                <a:gd name="connsiteX207" fmla="*/ 3169392 w 8882887"/>
                <a:gd name="connsiteY207" fmla="*/ 927404 h 1682495"/>
                <a:gd name="connsiteX208" fmla="*/ 3172433 w 8882887"/>
                <a:gd name="connsiteY208" fmla="*/ 927404 h 1682495"/>
                <a:gd name="connsiteX209" fmla="*/ 3193713 w 8882887"/>
                <a:gd name="connsiteY209" fmla="*/ 927404 h 1682495"/>
                <a:gd name="connsiteX210" fmla="*/ 3193713 w 8882887"/>
                <a:gd name="connsiteY210" fmla="*/ 963072 h 1682495"/>
                <a:gd name="connsiteX211" fmla="*/ 3196754 w 8882887"/>
                <a:gd name="connsiteY211" fmla="*/ 965504 h 1682495"/>
                <a:gd name="connsiteX212" fmla="*/ 3196754 w 8882887"/>
                <a:gd name="connsiteY212" fmla="*/ 982529 h 1682495"/>
                <a:gd name="connsiteX213" fmla="*/ 3197894 w 8882887"/>
                <a:gd name="connsiteY213" fmla="*/ 982529 h 1682495"/>
                <a:gd name="connsiteX214" fmla="*/ 3205874 w 8882887"/>
                <a:gd name="connsiteY214" fmla="*/ 982529 h 1682495"/>
                <a:gd name="connsiteX215" fmla="*/ 3205874 w 8882887"/>
                <a:gd name="connsiteY215" fmla="*/ 1018197 h 1682495"/>
                <a:gd name="connsiteX216" fmla="*/ 3207773 w 8882887"/>
                <a:gd name="connsiteY216" fmla="*/ 1018197 h 1682495"/>
                <a:gd name="connsiteX217" fmla="*/ 3221073 w 8882887"/>
                <a:gd name="connsiteY217" fmla="*/ 1018197 h 1682495"/>
                <a:gd name="connsiteX218" fmla="*/ 3224114 w 8882887"/>
                <a:gd name="connsiteY218" fmla="*/ 1024278 h 1682495"/>
                <a:gd name="connsiteX219" fmla="*/ 3224114 w 8882887"/>
                <a:gd name="connsiteY219" fmla="*/ 1044140 h 1682495"/>
                <a:gd name="connsiteX220" fmla="*/ 3226394 w 8882887"/>
                <a:gd name="connsiteY220" fmla="*/ 1041302 h 1682495"/>
                <a:gd name="connsiteX221" fmla="*/ 3242354 w 8882887"/>
                <a:gd name="connsiteY221" fmla="*/ 1021440 h 1682495"/>
                <a:gd name="connsiteX222" fmla="*/ 3284915 w 8882887"/>
                <a:gd name="connsiteY222" fmla="*/ 1021440 h 1682495"/>
                <a:gd name="connsiteX223" fmla="*/ 3284915 w 8882887"/>
                <a:gd name="connsiteY223" fmla="*/ 1151147 h 1682495"/>
                <a:gd name="connsiteX224" fmla="*/ 3286055 w 8882887"/>
                <a:gd name="connsiteY224" fmla="*/ 1151147 h 1682495"/>
                <a:gd name="connsiteX225" fmla="*/ 3294035 w 8882887"/>
                <a:gd name="connsiteY225" fmla="*/ 1151147 h 1682495"/>
                <a:gd name="connsiteX226" fmla="*/ 3295175 w 8882887"/>
                <a:gd name="connsiteY226" fmla="*/ 1149120 h 1682495"/>
                <a:gd name="connsiteX227" fmla="*/ 3303155 w 8882887"/>
                <a:gd name="connsiteY227" fmla="*/ 1134933 h 1682495"/>
                <a:gd name="connsiteX228" fmla="*/ 3303155 w 8882887"/>
                <a:gd name="connsiteY228" fmla="*/ 1137771 h 1682495"/>
                <a:gd name="connsiteX229" fmla="*/ 3303155 w 8882887"/>
                <a:gd name="connsiteY229" fmla="*/ 1157633 h 1682495"/>
                <a:gd name="connsiteX230" fmla="*/ 3309234 w 8882887"/>
                <a:gd name="connsiteY230" fmla="*/ 1089537 h 1682495"/>
                <a:gd name="connsiteX231" fmla="*/ 3310374 w 8882887"/>
                <a:gd name="connsiteY231" fmla="*/ 1089537 h 1682495"/>
                <a:gd name="connsiteX232" fmla="*/ 3318354 w 8882887"/>
                <a:gd name="connsiteY232" fmla="*/ 1089537 h 1682495"/>
                <a:gd name="connsiteX233" fmla="*/ 3318354 w 8882887"/>
                <a:gd name="connsiteY233" fmla="*/ 992256 h 1682495"/>
                <a:gd name="connsiteX234" fmla="*/ 3319875 w 8882887"/>
                <a:gd name="connsiteY234" fmla="*/ 992256 h 1682495"/>
                <a:gd name="connsiteX235" fmla="*/ 3330515 w 8882887"/>
                <a:gd name="connsiteY235" fmla="*/ 992256 h 1682495"/>
                <a:gd name="connsiteX236" fmla="*/ 3348755 w 8882887"/>
                <a:gd name="connsiteY236" fmla="*/ 927404 h 1682495"/>
                <a:gd name="connsiteX237" fmla="*/ 3350655 w 8882887"/>
                <a:gd name="connsiteY237" fmla="*/ 927404 h 1682495"/>
                <a:gd name="connsiteX238" fmla="*/ 3363956 w 8882887"/>
                <a:gd name="connsiteY238" fmla="*/ 927404 h 1682495"/>
                <a:gd name="connsiteX239" fmla="*/ 3379155 w 8882887"/>
                <a:gd name="connsiteY239" fmla="*/ 992256 h 1682495"/>
                <a:gd name="connsiteX240" fmla="*/ 3380675 w 8882887"/>
                <a:gd name="connsiteY240" fmla="*/ 992256 h 1682495"/>
                <a:gd name="connsiteX241" fmla="*/ 3391316 w 8882887"/>
                <a:gd name="connsiteY241" fmla="*/ 992256 h 1682495"/>
                <a:gd name="connsiteX242" fmla="*/ 3391316 w 8882887"/>
                <a:gd name="connsiteY242" fmla="*/ 1050624 h 1682495"/>
                <a:gd name="connsiteX243" fmla="*/ 3393975 w 8882887"/>
                <a:gd name="connsiteY243" fmla="*/ 1050624 h 1682495"/>
                <a:gd name="connsiteX244" fmla="*/ 3412596 w 8882887"/>
                <a:gd name="connsiteY244" fmla="*/ 1050624 h 1682495"/>
                <a:gd name="connsiteX245" fmla="*/ 3412596 w 8882887"/>
                <a:gd name="connsiteY245" fmla="*/ 1053867 h 1682495"/>
                <a:gd name="connsiteX246" fmla="*/ 3412596 w 8882887"/>
                <a:gd name="connsiteY246" fmla="*/ 1076565 h 1682495"/>
                <a:gd name="connsiteX247" fmla="*/ 3418676 w 8882887"/>
                <a:gd name="connsiteY247" fmla="*/ 1073324 h 1682495"/>
                <a:gd name="connsiteX248" fmla="*/ 3418676 w 8882887"/>
                <a:gd name="connsiteY248" fmla="*/ 1050624 h 1682495"/>
                <a:gd name="connsiteX249" fmla="*/ 3420956 w 8882887"/>
                <a:gd name="connsiteY249" fmla="*/ 1050624 h 1682495"/>
                <a:gd name="connsiteX250" fmla="*/ 3436916 w 8882887"/>
                <a:gd name="connsiteY250" fmla="*/ 1050624 h 1682495"/>
                <a:gd name="connsiteX251" fmla="*/ 3436916 w 8882887"/>
                <a:gd name="connsiteY251" fmla="*/ 1053056 h 1682495"/>
                <a:gd name="connsiteX252" fmla="*/ 3436916 w 8882887"/>
                <a:gd name="connsiteY252" fmla="*/ 1070081 h 1682495"/>
                <a:gd name="connsiteX253" fmla="*/ 3482517 w 8882887"/>
                <a:gd name="connsiteY253" fmla="*/ 1070081 h 1682495"/>
                <a:gd name="connsiteX254" fmla="*/ 3482517 w 8882887"/>
                <a:gd name="connsiteY254" fmla="*/ 1014956 h 1682495"/>
                <a:gd name="connsiteX255" fmla="*/ 3484416 w 8882887"/>
                <a:gd name="connsiteY255" fmla="*/ 1014956 h 1682495"/>
                <a:gd name="connsiteX256" fmla="*/ 3497717 w 8882887"/>
                <a:gd name="connsiteY256" fmla="*/ 1014956 h 1682495"/>
                <a:gd name="connsiteX257" fmla="*/ 3497717 w 8882887"/>
                <a:gd name="connsiteY257" fmla="*/ 1047381 h 1682495"/>
                <a:gd name="connsiteX258" fmla="*/ 3500757 w 8882887"/>
                <a:gd name="connsiteY258" fmla="*/ 998742 h 1682495"/>
                <a:gd name="connsiteX259" fmla="*/ 3534197 w 8882887"/>
                <a:gd name="connsiteY259" fmla="*/ 998742 h 1682495"/>
                <a:gd name="connsiteX260" fmla="*/ 3534197 w 8882887"/>
                <a:gd name="connsiteY260" fmla="*/ 996309 h 1682495"/>
                <a:gd name="connsiteX261" fmla="*/ 3534197 w 8882887"/>
                <a:gd name="connsiteY261" fmla="*/ 979286 h 1682495"/>
                <a:gd name="connsiteX262" fmla="*/ 3535337 w 8882887"/>
                <a:gd name="connsiteY262" fmla="*/ 979286 h 1682495"/>
                <a:gd name="connsiteX263" fmla="*/ 3543317 w 8882887"/>
                <a:gd name="connsiteY263" fmla="*/ 979286 h 1682495"/>
                <a:gd name="connsiteX264" fmla="*/ 3543317 w 8882887"/>
                <a:gd name="connsiteY264" fmla="*/ 976449 h 1682495"/>
                <a:gd name="connsiteX265" fmla="*/ 3543317 w 8882887"/>
                <a:gd name="connsiteY265" fmla="*/ 956588 h 1682495"/>
                <a:gd name="connsiteX266" fmla="*/ 3549398 w 8882887"/>
                <a:gd name="connsiteY266" fmla="*/ 966315 h 1682495"/>
                <a:gd name="connsiteX267" fmla="*/ 3552818 w 8882887"/>
                <a:gd name="connsiteY267" fmla="*/ 966315 h 1682495"/>
                <a:gd name="connsiteX268" fmla="*/ 3576758 w 8882887"/>
                <a:gd name="connsiteY268" fmla="*/ 966315 h 1682495"/>
                <a:gd name="connsiteX269" fmla="*/ 3576758 w 8882887"/>
                <a:gd name="connsiteY269" fmla="*/ 965099 h 1682495"/>
                <a:gd name="connsiteX270" fmla="*/ 3576758 w 8882887"/>
                <a:gd name="connsiteY270" fmla="*/ 956588 h 1682495"/>
                <a:gd name="connsiteX271" fmla="*/ 3577898 w 8882887"/>
                <a:gd name="connsiteY271" fmla="*/ 956588 h 1682495"/>
                <a:gd name="connsiteX272" fmla="*/ 3585878 w 8882887"/>
                <a:gd name="connsiteY272" fmla="*/ 956588 h 1682495"/>
                <a:gd name="connsiteX273" fmla="*/ 3585878 w 8882887"/>
                <a:gd name="connsiteY273" fmla="*/ 958614 h 1682495"/>
                <a:gd name="connsiteX274" fmla="*/ 3585878 w 8882887"/>
                <a:gd name="connsiteY274" fmla="*/ 972801 h 1682495"/>
                <a:gd name="connsiteX275" fmla="*/ 3643638 w 8882887"/>
                <a:gd name="connsiteY275" fmla="*/ 972801 h 1682495"/>
                <a:gd name="connsiteX276" fmla="*/ 3643638 w 8882887"/>
                <a:gd name="connsiteY276" fmla="*/ 1180331 h 1682495"/>
                <a:gd name="connsiteX277" fmla="*/ 3645918 w 8882887"/>
                <a:gd name="connsiteY277" fmla="*/ 1180331 h 1682495"/>
                <a:gd name="connsiteX278" fmla="*/ 3661878 w 8882887"/>
                <a:gd name="connsiteY278" fmla="*/ 1180331 h 1682495"/>
                <a:gd name="connsiteX279" fmla="*/ 3661878 w 8882887"/>
                <a:gd name="connsiteY279" fmla="*/ 1160876 h 1682495"/>
                <a:gd name="connsiteX280" fmla="*/ 3667959 w 8882887"/>
                <a:gd name="connsiteY280" fmla="*/ 1160876 h 1682495"/>
                <a:gd name="connsiteX281" fmla="*/ 3667959 w 8882887"/>
                <a:gd name="connsiteY281" fmla="*/ 1180331 h 1682495"/>
                <a:gd name="connsiteX282" fmla="*/ 3713559 w 8882887"/>
                <a:gd name="connsiteY282" fmla="*/ 1180331 h 1682495"/>
                <a:gd name="connsiteX283" fmla="*/ 3713559 w 8882887"/>
                <a:gd name="connsiteY283" fmla="*/ 1134933 h 1682495"/>
                <a:gd name="connsiteX284" fmla="*/ 3731799 w 8882887"/>
                <a:gd name="connsiteY284" fmla="*/ 1134933 h 1682495"/>
                <a:gd name="connsiteX285" fmla="*/ 3750039 w 8882887"/>
                <a:gd name="connsiteY285" fmla="*/ 1131692 h 1682495"/>
                <a:gd name="connsiteX286" fmla="*/ 3756120 w 8882887"/>
                <a:gd name="connsiteY286" fmla="*/ 1134933 h 1682495"/>
                <a:gd name="connsiteX287" fmla="*/ 3771320 w 8882887"/>
                <a:gd name="connsiteY287" fmla="*/ 1134933 h 1682495"/>
                <a:gd name="connsiteX288" fmla="*/ 3771320 w 8882887"/>
                <a:gd name="connsiteY288" fmla="*/ 1180331 h 1682495"/>
                <a:gd name="connsiteX289" fmla="*/ 3783480 w 8882887"/>
                <a:gd name="connsiteY289" fmla="*/ 1180331 h 1682495"/>
                <a:gd name="connsiteX290" fmla="*/ 3783480 w 8882887"/>
                <a:gd name="connsiteY290" fmla="*/ 1206273 h 1682495"/>
                <a:gd name="connsiteX291" fmla="*/ 3797484 w 8882887"/>
                <a:gd name="connsiteY291" fmla="*/ 1207631 h 1682495"/>
                <a:gd name="connsiteX292" fmla="*/ 3816921 w 8882887"/>
                <a:gd name="connsiteY292" fmla="*/ 1207631 h 1682495"/>
                <a:gd name="connsiteX293" fmla="*/ 3816921 w 8882887"/>
                <a:gd name="connsiteY293" fmla="*/ 1183574 h 1682495"/>
                <a:gd name="connsiteX294" fmla="*/ 3918855 w 8882887"/>
                <a:gd name="connsiteY294" fmla="*/ 1183574 h 1682495"/>
                <a:gd name="connsiteX295" fmla="*/ 3918855 w 8882887"/>
                <a:gd name="connsiteY295" fmla="*/ 1055694 h 1682495"/>
                <a:gd name="connsiteX296" fmla="*/ 4026867 w 8882887"/>
                <a:gd name="connsiteY296" fmla="*/ 1055694 h 1682495"/>
                <a:gd name="connsiteX297" fmla="*/ 4026867 w 8882887"/>
                <a:gd name="connsiteY297" fmla="*/ 1173846 h 1682495"/>
                <a:gd name="connsiteX298" fmla="*/ 4029723 w 8882887"/>
                <a:gd name="connsiteY298" fmla="*/ 1173846 h 1682495"/>
                <a:gd name="connsiteX299" fmla="*/ 4031586 w 8882887"/>
                <a:gd name="connsiteY299" fmla="*/ 1207631 h 1682495"/>
                <a:gd name="connsiteX300" fmla="*/ 4046100 w 8882887"/>
                <a:gd name="connsiteY300" fmla="*/ 1207631 h 1682495"/>
                <a:gd name="connsiteX301" fmla="*/ 4047963 w 8882887"/>
                <a:gd name="connsiteY301" fmla="*/ 1173846 h 1682495"/>
                <a:gd name="connsiteX302" fmla="*/ 4057083 w 8882887"/>
                <a:gd name="connsiteY302" fmla="*/ 1173846 h 1682495"/>
                <a:gd name="connsiteX303" fmla="*/ 4058946 w 8882887"/>
                <a:gd name="connsiteY303" fmla="*/ 1207631 h 1682495"/>
                <a:gd name="connsiteX304" fmla="*/ 4134879 w 8882887"/>
                <a:gd name="connsiteY304" fmla="*/ 1207631 h 1682495"/>
                <a:gd name="connsiteX305" fmla="*/ 4134879 w 8882887"/>
                <a:gd name="connsiteY305" fmla="*/ 963089 h 1682495"/>
                <a:gd name="connsiteX306" fmla="*/ 4430870 w 8882887"/>
                <a:gd name="connsiteY306" fmla="*/ 963089 h 1682495"/>
                <a:gd name="connsiteX307" fmla="*/ 4430870 w 8882887"/>
                <a:gd name="connsiteY307" fmla="*/ 1207631 h 1682495"/>
                <a:gd name="connsiteX308" fmla="*/ 4458915 w 8882887"/>
                <a:gd name="connsiteY308" fmla="*/ 1207631 h 1682495"/>
                <a:gd name="connsiteX309" fmla="*/ 4458915 w 8882887"/>
                <a:gd name="connsiteY309" fmla="*/ 1083591 h 1682495"/>
                <a:gd name="connsiteX310" fmla="*/ 4601595 w 8882887"/>
                <a:gd name="connsiteY310" fmla="*/ 1083591 h 1682495"/>
                <a:gd name="connsiteX311" fmla="*/ 4619491 w 8882887"/>
                <a:gd name="connsiteY311" fmla="*/ 606380 h 1682495"/>
                <a:gd name="connsiteX312" fmla="*/ 4601251 w 8882887"/>
                <a:gd name="connsiteY312" fmla="*/ 573953 h 1682495"/>
                <a:gd name="connsiteX313" fmla="*/ 4592131 w 8882887"/>
                <a:gd name="connsiteY313" fmla="*/ 567467 h 1682495"/>
                <a:gd name="connsiteX314" fmla="*/ 4604291 w 8882887"/>
                <a:gd name="connsiteY314" fmla="*/ 531798 h 1682495"/>
                <a:gd name="connsiteX315" fmla="*/ 4604291 w 8882887"/>
                <a:gd name="connsiteY315" fmla="*/ 505857 h 1682495"/>
                <a:gd name="connsiteX316" fmla="*/ 4625571 w 8882887"/>
                <a:gd name="connsiteY316" fmla="*/ 505857 h 1682495"/>
                <a:gd name="connsiteX317" fmla="*/ 4625571 w 8882887"/>
                <a:gd name="connsiteY317" fmla="*/ 473430 h 1682495"/>
                <a:gd name="connsiteX318" fmla="*/ 4628611 w 8882887"/>
                <a:gd name="connsiteY318" fmla="*/ 466944 h 1682495"/>
                <a:gd name="connsiteX319" fmla="*/ 4628611 w 8882887"/>
                <a:gd name="connsiteY319" fmla="*/ 350208 h 1682495"/>
                <a:gd name="connsiteX320" fmla="*/ 4625571 w 8882887"/>
                <a:gd name="connsiteY320" fmla="*/ 340481 h 1682495"/>
                <a:gd name="connsiteX321" fmla="*/ 4634691 w 8882887"/>
                <a:gd name="connsiteY321" fmla="*/ 330752 h 1682495"/>
                <a:gd name="connsiteX322" fmla="*/ 4634691 w 8882887"/>
                <a:gd name="connsiteY322" fmla="*/ 243200 h 1682495"/>
                <a:gd name="connsiteX323" fmla="*/ 4637731 w 8882887"/>
                <a:gd name="connsiteY323" fmla="*/ 236715 h 1682495"/>
                <a:gd name="connsiteX324" fmla="*/ 4637731 w 8882887"/>
                <a:gd name="connsiteY324" fmla="*/ 152406 h 1682495"/>
                <a:gd name="connsiteX325" fmla="*/ 4640771 w 8882887"/>
                <a:gd name="connsiteY325" fmla="*/ 123222 h 1682495"/>
                <a:gd name="connsiteX326" fmla="*/ 4646851 w 8882887"/>
                <a:gd name="connsiteY326" fmla="*/ 149163 h 1682495"/>
                <a:gd name="connsiteX327" fmla="*/ 4649891 w 8882887"/>
                <a:gd name="connsiteY327" fmla="*/ 236715 h 1682495"/>
                <a:gd name="connsiteX328" fmla="*/ 4652931 w 8882887"/>
                <a:gd name="connsiteY328" fmla="*/ 330752 h 1682495"/>
                <a:gd name="connsiteX329" fmla="*/ 4662051 w 8882887"/>
                <a:gd name="connsiteY329" fmla="*/ 340481 h 1682495"/>
                <a:gd name="connsiteX330" fmla="*/ 4659011 w 8882887"/>
                <a:gd name="connsiteY330" fmla="*/ 350208 h 1682495"/>
                <a:gd name="connsiteX331" fmla="*/ 4659011 w 8882887"/>
                <a:gd name="connsiteY331" fmla="*/ 466944 h 1682495"/>
                <a:gd name="connsiteX332" fmla="*/ 4662051 w 8882887"/>
                <a:gd name="connsiteY332" fmla="*/ 473430 h 1682495"/>
                <a:gd name="connsiteX333" fmla="*/ 4662051 w 8882887"/>
                <a:gd name="connsiteY333" fmla="*/ 505857 h 1682495"/>
                <a:gd name="connsiteX334" fmla="*/ 4683331 w 8882887"/>
                <a:gd name="connsiteY334" fmla="*/ 505857 h 1682495"/>
                <a:gd name="connsiteX335" fmla="*/ 4683331 w 8882887"/>
                <a:gd name="connsiteY335" fmla="*/ 531798 h 1682495"/>
                <a:gd name="connsiteX336" fmla="*/ 4695493 w 8882887"/>
                <a:gd name="connsiteY336" fmla="*/ 567467 h 1682495"/>
                <a:gd name="connsiteX337" fmla="*/ 4686373 w 8882887"/>
                <a:gd name="connsiteY337" fmla="*/ 573953 h 1682495"/>
                <a:gd name="connsiteX338" fmla="*/ 4668131 w 8882887"/>
                <a:gd name="connsiteY338" fmla="*/ 606380 h 1682495"/>
                <a:gd name="connsiteX339" fmla="*/ 4680291 w 8882887"/>
                <a:gd name="connsiteY339" fmla="*/ 985772 h 1682495"/>
                <a:gd name="connsiteX340" fmla="*/ 4777573 w 8882887"/>
                <a:gd name="connsiteY340" fmla="*/ 985772 h 1682495"/>
                <a:gd name="connsiteX341" fmla="*/ 4777573 w 8882887"/>
                <a:gd name="connsiteY341" fmla="*/ 1099265 h 1682495"/>
                <a:gd name="connsiteX342" fmla="*/ 4789733 w 8882887"/>
                <a:gd name="connsiteY342" fmla="*/ 1099265 h 1682495"/>
                <a:gd name="connsiteX343" fmla="*/ 4792773 w 8882887"/>
                <a:gd name="connsiteY343" fmla="*/ 1089537 h 1682495"/>
                <a:gd name="connsiteX344" fmla="*/ 4801893 w 8882887"/>
                <a:gd name="connsiteY344" fmla="*/ 1089537 h 1682495"/>
                <a:gd name="connsiteX345" fmla="*/ 4804935 w 8882887"/>
                <a:gd name="connsiteY345" fmla="*/ 1102508 h 1682495"/>
                <a:gd name="connsiteX346" fmla="*/ 4823175 w 8882887"/>
                <a:gd name="connsiteY346" fmla="*/ 1102508 h 1682495"/>
                <a:gd name="connsiteX347" fmla="*/ 4823175 w 8882887"/>
                <a:gd name="connsiteY347" fmla="*/ 1092779 h 1682495"/>
                <a:gd name="connsiteX348" fmla="*/ 4856613 w 8882887"/>
                <a:gd name="connsiteY348" fmla="*/ 1092779 h 1682495"/>
                <a:gd name="connsiteX349" fmla="*/ 4856613 w 8882887"/>
                <a:gd name="connsiteY349" fmla="*/ 1102508 h 1682495"/>
                <a:gd name="connsiteX350" fmla="*/ 4887015 w 8882887"/>
                <a:gd name="connsiteY350" fmla="*/ 1102508 h 1682495"/>
                <a:gd name="connsiteX351" fmla="*/ 4887015 w 8882887"/>
                <a:gd name="connsiteY351" fmla="*/ 1170603 h 1682495"/>
                <a:gd name="connsiteX352" fmla="*/ 4908295 w 8882887"/>
                <a:gd name="connsiteY352" fmla="*/ 1170603 h 1682495"/>
                <a:gd name="connsiteX353" fmla="*/ 4908295 w 8882887"/>
                <a:gd name="connsiteY353" fmla="*/ 1151147 h 1682495"/>
                <a:gd name="connsiteX354" fmla="*/ 4932615 w 8882887"/>
                <a:gd name="connsiteY354" fmla="*/ 1151147 h 1682495"/>
                <a:gd name="connsiteX355" fmla="*/ 4932615 w 8882887"/>
                <a:gd name="connsiteY355" fmla="*/ 882006 h 1682495"/>
                <a:gd name="connsiteX356" fmla="*/ 4941735 w 8882887"/>
                <a:gd name="connsiteY356" fmla="*/ 872277 h 1682495"/>
                <a:gd name="connsiteX357" fmla="*/ 5051177 w 8882887"/>
                <a:gd name="connsiteY357" fmla="*/ 872277 h 1682495"/>
                <a:gd name="connsiteX358" fmla="*/ 5051177 w 8882887"/>
                <a:gd name="connsiteY358" fmla="*/ 885249 h 1682495"/>
                <a:gd name="connsiteX359" fmla="*/ 5066377 w 8882887"/>
                <a:gd name="connsiteY359" fmla="*/ 885249 h 1682495"/>
                <a:gd name="connsiteX360" fmla="*/ 5066377 w 8882887"/>
                <a:gd name="connsiteY360" fmla="*/ 1057110 h 1682495"/>
                <a:gd name="connsiteX361" fmla="*/ 5099817 w 8882887"/>
                <a:gd name="connsiteY361" fmla="*/ 1057110 h 1682495"/>
                <a:gd name="connsiteX362" fmla="*/ 5099817 w 8882887"/>
                <a:gd name="connsiteY362" fmla="*/ 956588 h 1682495"/>
                <a:gd name="connsiteX363" fmla="*/ 5139339 w 8882887"/>
                <a:gd name="connsiteY363" fmla="*/ 956588 h 1682495"/>
                <a:gd name="connsiteX364" fmla="*/ 5145417 w 8882887"/>
                <a:gd name="connsiteY364" fmla="*/ 950102 h 1682495"/>
                <a:gd name="connsiteX365" fmla="*/ 5157579 w 8882887"/>
                <a:gd name="connsiteY365" fmla="*/ 950102 h 1682495"/>
                <a:gd name="connsiteX366" fmla="*/ 5163657 w 8882887"/>
                <a:gd name="connsiteY366" fmla="*/ 956588 h 1682495"/>
                <a:gd name="connsiteX367" fmla="*/ 5197099 w 8882887"/>
                <a:gd name="connsiteY367" fmla="*/ 956588 h 1682495"/>
                <a:gd name="connsiteX368" fmla="*/ 5197099 w 8882887"/>
                <a:gd name="connsiteY368" fmla="*/ 781484 h 1682495"/>
                <a:gd name="connsiteX369" fmla="*/ 5282219 w 8882887"/>
                <a:gd name="connsiteY369" fmla="*/ 765270 h 1682495"/>
                <a:gd name="connsiteX370" fmla="*/ 5282219 w 8882887"/>
                <a:gd name="connsiteY370" fmla="*/ 766892 h 1682495"/>
                <a:gd name="connsiteX371" fmla="*/ 5282219 w 8882887"/>
                <a:gd name="connsiteY371" fmla="*/ 778241 h 1682495"/>
                <a:gd name="connsiteX372" fmla="*/ 5321739 w 8882887"/>
                <a:gd name="connsiteY372" fmla="*/ 778241 h 1682495"/>
                <a:gd name="connsiteX373" fmla="*/ 5321739 w 8882887"/>
                <a:gd name="connsiteY373" fmla="*/ 1160876 h 1682495"/>
                <a:gd name="connsiteX374" fmla="*/ 5355181 w 8882887"/>
                <a:gd name="connsiteY374" fmla="*/ 1160876 h 1682495"/>
                <a:gd name="connsiteX375" fmla="*/ 5355181 w 8882887"/>
                <a:gd name="connsiteY375" fmla="*/ 1154390 h 1682495"/>
                <a:gd name="connsiteX376" fmla="*/ 5373421 w 8882887"/>
                <a:gd name="connsiteY376" fmla="*/ 1154390 h 1682495"/>
                <a:gd name="connsiteX377" fmla="*/ 5373421 w 8882887"/>
                <a:gd name="connsiteY377" fmla="*/ 1160876 h 1682495"/>
                <a:gd name="connsiteX378" fmla="*/ 5409901 w 8882887"/>
                <a:gd name="connsiteY378" fmla="*/ 1160876 h 1682495"/>
                <a:gd name="connsiteX379" fmla="*/ 5409901 w 8882887"/>
                <a:gd name="connsiteY379" fmla="*/ 1141419 h 1682495"/>
                <a:gd name="connsiteX380" fmla="*/ 5452461 w 8882887"/>
                <a:gd name="connsiteY380" fmla="*/ 1141419 h 1682495"/>
                <a:gd name="connsiteX381" fmla="*/ 5470701 w 8882887"/>
                <a:gd name="connsiteY381" fmla="*/ 1134933 h 1682495"/>
                <a:gd name="connsiteX382" fmla="*/ 5501103 w 8882887"/>
                <a:gd name="connsiteY382" fmla="*/ 1141419 h 1682495"/>
                <a:gd name="connsiteX383" fmla="*/ 5501103 w 8882887"/>
                <a:gd name="connsiteY383" fmla="*/ 1115478 h 1682495"/>
                <a:gd name="connsiteX384" fmla="*/ 5513263 w 8882887"/>
                <a:gd name="connsiteY384" fmla="*/ 1115478 h 1682495"/>
                <a:gd name="connsiteX385" fmla="*/ 5513263 w 8882887"/>
                <a:gd name="connsiteY385" fmla="*/ 1096022 h 1682495"/>
                <a:gd name="connsiteX386" fmla="*/ 5598383 w 8882887"/>
                <a:gd name="connsiteY386" fmla="*/ 1096022 h 1682495"/>
                <a:gd name="connsiteX387" fmla="*/ 5598383 w 8882887"/>
                <a:gd name="connsiteY387" fmla="*/ 1050624 h 1682495"/>
                <a:gd name="connsiteX388" fmla="*/ 5625743 w 8882887"/>
                <a:gd name="connsiteY388" fmla="*/ 1050624 h 1682495"/>
                <a:gd name="connsiteX389" fmla="*/ 5625743 w 8882887"/>
                <a:gd name="connsiteY389" fmla="*/ 1040897 h 1682495"/>
                <a:gd name="connsiteX390" fmla="*/ 5643983 w 8882887"/>
                <a:gd name="connsiteY390" fmla="*/ 1040897 h 1682495"/>
                <a:gd name="connsiteX391" fmla="*/ 5643983 w 8882887"/>
                <a:gd name="connsiteY391" fmla="*/ 1050624 h 1682495"/>
                <a:gd name="connsiteX392" fmla="*/ 5668303 w 8882887"/>
                <a:gd name="connsiteY392" fmla="*/ 1050624 h 1682495"/>
                <a:gd name="connsiteX393" fmla="*/ 5668303 w 8882887"/>
                <a:gd name="connsiteY393" fmla="*/ 1125206 h 1682495"/>
                <a:gd name="connsiteX394" fmla="*/ 5716945 w 8882887"/>
                <a:gd name="connsiteY394" fmla="*/ 1125206 h 1682495"/>
                <a:gd name="connsiteX395" fmla="*/ 5716945 w 8882887"/>
                <a:gd name="connsiteY395" fmla="*/ 1086294 h 1682495"/>
                <a:gd name="connsiteX396" fmla="*/ 5774705 w 8882887"/>
                <a:gd name="connsiteY396" fmla="*/ 1086294 h 1682495"/>
                <a:gd name="connsiteX397" fmla="*/ 5774705 w 8882887"/>
                <a:gd name="connsiteY397" fmla="*/ 1040897 h 1682495"/>
                <a:gd name="connsiteX398" fmla="*/ 5847667 w 8882887"/>
                <a:gd name="connsiteY398" fmla="*/ 1040897 h 1682495"/>
                <a:gd name="connsiteX399" fmla="*/ 5847667 w 8882887"/>
                <a:gd name="connsiteY399" fmla="*/ 1207631 h 1682495"/>
                <a:gd name="connsiteX400" fmla="*/ 5847667 w 8882887"/>
                <a:gd name="connsiteY400" fmla="*/ 1228299 h 1682495"/>
                <a:gd name="connsiteX401" fmla="*/ 5946479 w 8882887"/>
                <a:gd name="connsiteY401" fmla="*/ 1228299 h 1682495"/>
                <a:gd name="connsiteX402" fmla="*/ 5946479 w 8882887"/>
                <a:gd name="connsiteY402" fmla="*/ 1386957 h 1682495"/>
                <a:gd name="connsiteX403" fmla="*/ 5946479 w 8882887"/>
                <a:gd name="connsiteY403" fmla="*/ 1421828 h 1682495"/>
                <a:gd name="connsiteX404" fmla="*/ 5968919 w 8882887"/>
                <a:gd name="connsiteY404" fmla="*/ 1421828 h 1682495"/>
                <a:gd name="connsiteX405" fmla="*/ 5968919 w 8882887"/>
                <a:gd name="connsiteY405" fmla="*/ 1420085 h 1682495"/>
                <a:gd name="connsiteX406" fmla="*/ 5968919 w 8882887"/>
                <a:gd name="connsiteY406" fmla="*/ 1407881 h 1682495"/>
                <a:gd name="connsiteX407" fmla="*/ 6035789 w 8882887"/>
                <a:gd name="connsiteY407" fmla="*/ 1407881 h 1682495"/>
                <a:gd name="connsiteX408" fmla="*/ 6035789 w 8882887"/>
                <a:gd name="connsiteY408" fmla="*/ 1439262 h 1682495"/>
                <a:gd name="connsiteX409" fmla="*/ 6039131 w 8882887"/>
                <a:gd name="connsiteY409" fmla="*/ 1441007 h 1682495"/>
                <a:gd name="connsiteX410" fmla="*/ 6062537 w 8882887"/>
                <a:gd name="connsiteY410" fmla="*/ 1453211 h 1682495"/>
                <a:gd name="connsiteX411" fmla="*/ 6062537 w 8882887"/>
                <a:gd name="connsiteY411" fmla="*/ 1498541 h 1682495"/>
                <a:gd name="connsiteX412" fmla="*/ 6064627 w 8882887"/>
                <a:gd name="connsiteY412" fmla="*/ 1499414 h 1682495"/>
                <a:gd name="connsiteX413" fmla="*/ 6079255 w 8882887"/>
                <a:gd name="connsiteY413" fmla="*/ 1505516 h 1682495"/>
                <a:gd name="connsiteX414" fmla="*/ 6079255 w 8882887"/>
                <a:gd name="connsiteY414" fmla="*/ 1503773 h 1682495"/>
                <a:gd name="connsiteX415" fmla="*/ 6079255 w 8882887"/>
                <a:gd name="connsiteY415" fmla="*/ 1491567 h 1682495"/>
                <a:gd name="connsiteX416" fmla="*/ 6080927 w 8882887"/>
                <a:gd name="connsiteY416" fmla="*/ 1491567 h 1682495"/>
                <a:gd name="connsiteX417" fmla="*/ 6092629 w 8882887"/>
                <a:gd name="connsiteY417" fmla="*/ 1491567 h 1682495"/>
                <a:gd name="connsiteX418" fmla="*/ 6092629 w 8882887"/>
                <a:gd name="connsiteY418" fmla="*/ 1490259 h 1682495"/>
                <a:gd name="connsiteX419" fmla="*/ 6092629 w 8882887"/>
                <a:gd name="connsiteY419" fmla="*/ 1481106 h 1682495"/>
                <a:gd name="connsiteX420" fmla="*/ 6090957 w 8882887"/>
                <a:gd name="connsiteY420" fmla="*/ 1481106 h 1682495"/>
                <a:gd name="connsiteX421" fmla="*/ 6079255 w 8882887"/>
                <a:gd name="connsiteY421" fmla="*/ 1481106 h 1682495"/>
                <a:gd name="connsiteX422" fmla="*/ 6079255 w 8882887"/>
                <a:gd name="connsiteY422" fmla="*/ 1479363 h 1682495"/>
                <a:gd name="connsiteX423" fmla="*/ 6079255 w 8882887"/>
                <a:gd name="connsiteY423" fmla="*/ 1467159 h 1682495"/>
                <a:gd name="connsiteX424" fmla="*/ 6080927 w 8882887"/>
                <a:gd name="connsiteY424" fmla="*/ 1467159 h 1682495"/>
                <a:gd name="connsiteX425" fmla="*/ 6092629 w 8882887"/>
                <a:gd name="connsiteY425" fmla="*/ 1467159 h 1682495"/>
                <a:gd name="connsiteX426" fmla="*/ 6092629 w 8882887"/>
                <a:gd name="connsiteY426" fmla="*/ 1465415 h 1682495"/>
                <a:gd name="connsiteX427" fmla="*/ 6092629 w 8882887"/>
                <a:gd name="connsiteY427" fmla="*/ 1453211 h 1682495"/>
                <a:gd name="connsiteX428" fmla="*/ 6090957 w 8882887"/>
                <a:gd name="connsiteY428" fmla="*/ 1453211 h 1682495"/>
                <a:gd name="connsiteX429" fmla="*/ 6079255 w 8882887"/>
                <a:gd name="connsiteY429" fmla="*/ 1453211 h 1682495"/>
                <a:gd name="connsiteX430" fmla="*/ 6079255 w 8882887"/>
                <a:gd name="connsiteY430" fmla="*/ 1451468 h 1682495"/>
                <a:gd name="connsiteX431" fmla="*/ 6079255 w 8882887"/>
                <a:gd name="connsiteY431" fmla="*/ 1439262 h 1682495"/>
                <a:gd name="connsiteX432" fmla="*/ 6080927 w 8882887"/>
                <a:gd name="connsiteY432" fmla="*/ 1439262 h 1682495"/>
                <a:gd name="connsiteX433" fmla="*/ 6092629 w 8882887"/>
                <a:gd name="connsiteY433" fmla="*/ 1439262 h 1682495"/>
                <a:gd name="connsiteX434" fmla="*/ 6092629 w 8882887"/>
                <a:gd name="connsiteY434" fmla="*/ 1437956 h 1682495"/>
                <a:gd name="connsiteX435" fmla="*/ 6092629 w 8882887"/>
                <a:gd name="connsiteY435" fmla="*/ 1428803 h 1682495"/>
                <a:gd name="connsiteX436" fmla="*/ 6090957 w 8882887"/>
                <a:gd name="connsiteY436" fmla="*/ 1428803 h 1682495"/>
                <a:gd name="connsiteX437" fmla="*/ 6079255 w 8882887"/>
                <a:gd name="connsiteY437" fmla="*/ 1428803 h 1682495"/>
                <a:gd name="connsiteX438" fmla="*/ 6079255 w 8882887"/>
                <a:gd name="connsiteY438" fmla="*/ 1427058 h 1682495"/>
                <a:gd name="connsiteX439" fmla="*/ 6079255 w 8882887"/>
                <a:gd name="connsiteY439" fmla="*/ 1414854 h 1682495"/>
                <a:gd name="connsiteX440" fmla="*/ 6080927 w 8882887"/>
                <a:gd name="connsiteY440" fmla="*/ 1414854 h 1682495"/>
                <a:gd name="connsiteX441" fmla="*/ 6092629 w 8882887"/>
                <a:gd name="connsiteY441" fmla="*/ 1414854 h 1682495"/>
                <a:gd name="connsiteX442" fmla="*/ 6092629 w 8882887"/>
                <a:gd name="connsiteY442" fmla="*/ 1413111 h 1682495"/>
                <a:gd name="connsiteX443" fmla="*/ 6092629 w 8882887"/>
                <a:gd name="connsiteY443" fmla="*/ 1400906 h 1682495"/>
                <a:gd name="connsiteX444" fmla="*/ 6090957 w 8882887"/>
                <a:gd name="connsiteY444" fmla="*/ 1400906 h 1682495"/>
                <a:gd name="connsiteX445" fmla="*/ 6079255 w 8882887"/>
                <a:gd name="connsiteY445" fmla="*/ 1400906 h 1682495"/>
                <a:gd name="connsiteX446" fmla="*/ 6079255 w 8882887"/>
                <a:gd name="connsiteY446" fmla="*/ 1399599 h 1682495"/>
                <a:gd name="connsiteX447" fmla="*/ 6079255 w 8882887"/>
                <a:gd name="connsiteY447" fmla="*/ 1390445 h 1682495"/>
                <a:gd name="connsiteX448" fmla="*/ 6080927 w 8882887"/>
                <a:gd name="connsiteY448" fmla="*/ 1390445 h 1682495"/>
                <a:gd name="connsiteX449" fmla="*/ 6092629 w 8882887"/>
                <a:gd name="connsiteY449" fmla="*/ 1390445 h 1682495"/>
                <a:gd name="connsiteX450" fmla="*/ 6092629 w 8882887"/>
                <a:gd name="connsiteY450" fmla="*/ 1388702 h 1682495"/>
                <a:gd name="connsiteX451" fmla="*/ 6092629 w 8882887"/>
                <a:gd name="connsiteY451" fmla="*/ 1376498 h 1682495"/>
                <a:gd name="connsiteX452" fmla="*/ 6090957 w 8882887"/>
                <a:gd name="connsiteY452" fmla="*/ 1376498 h 1682495"/>
                <a:gd name="connsiteX453" fmla="*/ 6079255 w 8882887"/>
                <a:gd name="connsiteY453" fmla="*/ 1376498 h 1682495"/>
                <a:gd name="connsiteX454" fmla="*/ 6079255 w 8882887"/>
                <a:gd name="connsiteY454" fmla="*/ 1374755 h 1682495"/>
                <a:gd name="connsiteX455" fmla="*/ 6079255 w 8882887"/>
                <a:gd name="connsiteY455" fmla="*/ 1362549 h 1682495"/>
                <a:gd name="connsiteX456" fmla="*/ 6080927 w 8882887"/>
                <a:gd name="connsiteY456" fmla="*/ 1362549 h 1682495"/>
                <a:gd name="connsiteX457" fmla="*/ 6092629 w 8882887"/>
                <a:gd name="connsiteY457" fmla="*/ 1362549 h 1682495"/>
                <a:gd name="connsiteX458" fmla="*/ 6092629 w 8882887"/>
                <a:gd name="connsiteY458" fmla="*/ 1360806 h 1682495"/>
                <a:gd name="connsiteX459" fmla="*/ 6092629 w 8882887"/>
                <a:gd name="connsiteY459" fmla="*/ 1348602 h 1682495"/>
                <a:gd name="connsiteX460" fmla="*/ 6090957 w 8882887"/>
                <a:gd name="connsiteY460" fmla="*/ 1348602 h 1682495"/>
                <a:gd name="connsiteX461" fmla="*/ 6079255 w 8882887"/>
                <a:gd name="connsiteY461" fmla="*/ 1348602 h 1682495"/>
                <a:gd name="connsiteX462" fmla="*/ 6079255 w 8882887"/>
                <a:gd name="connsiteY462" fmla="*/ 1347294 h 1682495"/>
                <a:gd name="connsiteX463" fmla="*/ 6079255 w 8882887"/>
                <a:gd name="connsiteY463" fmla="*/ 1338141 h 1682495"/>
                <a:gd name="connsiteX464" fmla="*/ 6080927 w 8882887"/>
                <a:gd name="connsiteY464" fmla="*/ 1338141 h 1682495"/>
                <a:gd name="connsiteX465" fmla="*/ 6092629 w 8882887"/>
                <a:gd name="connsiteY465" fmla="*/ 1338141 h 1682495"/>
                <a:gd name="connsiteX466" fmla="*/ 6092629 w 8882887"/>
                <a:gd name="connsiteY466" fmla="*/ 1336397 h 1682495"/>
                <a:gd name="connsiteX467" fmla="*/ 6092629 w 8882887"/>
                <a:gd name="connsiteY467" fmla="*/ 1324193 h 1682495"/>
                <a:gd name="connsiteX468" fmla="*/ 6090957 w 8882887"/>
                <a:gd name="connsiteY468" fmla="*/ 1324193 h 1682495"/>
                <a:gd name="connsiteX469" fmla="*/ 6079255 w 8882887"/>
                <a:gd name="connsiteY469" fmla="*/ 1324193 h 1682495"/>
                <a:gd name="connsiteX470" fmla="*/ 6079255 w 8882887"/>
                <a:gd name="connsiteY470" fmla="*/ 1322450 h 1682495"/>
                <a:gd name="connsiteX471" fmla="*/ 6079255 w 8882887"/>
                <a:gd name="connsiteY471" fmla="*/ 1310244 h 1682495"/>
                <a:gd name="connsiteX472" fmla="*/ 6080927 w 8882887"/>
                <a:gd name="connsiteY472" fmla="*/ 1310244 h 1682495"/>
                <a:gd name="connsiteX473" fmla="*/ 6092629 w 8882887"/>
                <a:gd name="connsiteY473" fmla="*/ 1310244 h 1682495"/>
                <a:gd name="connsiteX474" fmla="*/ 6092629 w 8882887"/>
                <a:gd name="connsiteY474" fmla="*/ 1308938 h 1682495"/>
                <a:gd name="connsiteX475" fmla="*/ 6092629 w 8882887"/>
                <a:gd name="connsiteY475" fmla="*/ 1299785 h 1682495"/>
                <a:gd name="connsiteX476" fmla="*/ 6090957 w 8882887"/>
                <a:gd name="connsiteY476" fmla="*/ 1299785 h 1682495"/>
                <a:gd name="connsiteX477" fmla="*/ 6079255 w 8882887"/>
                <a:gd name="connsiteY477" fmla="*/ 1299785 h 1682495"/>
                <a:gd name="connsiteX478" fmla="*/ 6079255 w 8882887"/>
                <a:gd name="connsiteY478" fmla="*/ 1298040 h 1682495"/>
                <a:gd name="connsiteX479" fmla="*/ 6079255 w 8882887"/>
                <a:gd name="connsiteY479" fmla="*/ 1285836 h 1682495"/>
                <a:gd name="connsiteX480" fmla="*/ 6080927 w 8882887"/>
                <a:gd name="connsiteY480" fmla="*/ 1285836 h 1682495"/>
                <a:gd name="connsiteX481" fmla="*/ 6092629 w 8882887"/>
                <a:gd name="connsiteY481" fmla="*/ 1285836 h 1682495"/>
                <a:gd name="connsiteX482" fmla="*/ 6092629 w 8882887"/>
                <a:gd name="connsiteY482" fmla="*/ 1284093 h 1682495"/>
                <a:gd name="connsiteX483" fmla="*/ 6092629 w 8882887"/>
                <a:gd name="connsiteY483" fmla="*/ 1271888 h 1682495"/>
                <a:gd name="connsiteX484" fmla="*/ 6090957 w 8882887"/>
                <a:gd name="connsiteY484" fmla="*/ 1271888 h 1682495"/>
                <a:gd name="connsiteX485" fmla="*/ 6079255 w 8882887"/>
                <a:gd name="connsiteY485" fmla="*/ 1271888 h 1682495"/>
                <a:gd name="connsiteX486" fmla="*/ 6079255 w 8882887"/>
                <a:gd name="connsiteY486" fmla="*/ 1270145 h 1682495"/>
                <a:gd name="connsiteX487" fmla="*/ 6079255 w 8882887"/>
                <a:gd name="connsiteY487" fmla="*/ 1257941 h 1682495"/>
                <a:gd name="connsiteX488" fmla="*/ 6080927 w 8882887"/>
                <a:gd name="connsiteY488" fmla="*/ 1257941 h 1682495"/>
                <a:gd name="connsiteX489" fmla="*/ 6092629 w 8882887"/>
                <a:gd name="connsiteY489" fmla="*/ 1257941 h 1682495"/>
                <a:gd name="connsiteX490" fmla="*/ 6092629 w 8882887"/>
                <a:gd name="connsiteY490" fmla="*/ 1256633 h 1682495"/>
                <a:gd name="connsiteX491" fmla="*/ 6092629 w 8882887"/>
                <a:gd name="connsiteY491" fmla="*/ 1247480 h 1682495"/>
                <a:gd name="connsiteX492" fmla="*/ 6090957 w 8882887"/>
                <a:gd name="connsiteY492" fmla="*/ 1247480 h 1682495"/>
                <a:gd name="connsiteX493" fmla="*/ 6079255 w 8882887"/>
                <a:gd name="connsiteY493" fmla="*/ 1247480 h 1682495"/>
                <a:gd name="connsiteX494" fmla="*/ 6079255 w 8882887"/>
                <a:gd name="connsiteY494" fmla="*/ 1245737 h 1682495"/>
                <a:gd name="connsiteX495" fmla="*/ 6079255 w 8882887"/>
                <a:gd name="connsiteY495" fmla="*/ 1233531 h 1682495"/>
                <a:gd name="connsiteX496" fmla="*/ 6080927 w 8882887"/>
                <a:gd name="connsiteY496" fmla="*/ 1233531 h 1682495"/>
                <a:gd name="connsiteX497" fmla="*/ 6092629 w 8882887"/>
                <a:gd name="connsiteY497" fmla="*/ 1233531 h 1682495"/>
                <a:gd name="connsiteX498" fmla="*/ 6092629 w 8882887"/>
                <a:gd name="connsiteY498" fmla="*/ 1231788 h 1682495"/>
                <a:gd name="connsiteX499" fmla="*/ 6092629 w 8882887"/>
                <a:gd name="connsiteY499" fmla="*/ 1219584 h 1682495"/>
                <a:gd name="connsiteX500" fmla="*/ 6090957 w 8882887"/>
                <a:gd name="connsiteY500" fmla="*/ 1219584 h 1682495"/>
                <a:gd name="connsiteX501" fmla="*/ 6079255 w 8882887"/>
                <a:gd name="connsiteY501" fmla="*/ 1219584 h 1682495"/>
                <a:gd name="connsiteX502" fmla="*/ 6079255 w 8882887"/>
                <a:gd name="connsiteY502" fmla="*/ 1217840 h 1682495"/>
                <a:gd name="connsiteX503" fmla="*/ 6079255 w 8882887"/>
                <a:gd name="connsiteY503" fmla="*/ 1205636 h 1682495"/>
                <a:gd name="connsiteX504" fmla="*/ 6080927 w 8882887"/>
                <a:gd name="connsiteY504" fmla="*/ 1205636 h 1682495"/>
                <a:gd name="connsiteX505" fmla="*/ 6092629 w 8882887"/>
                <a:gd name="connsiteY505" fmla="*/ 1205636 h 1682495"/>
                <a:gd name="connsiteX506" fmla="*/ 6092629 w 8882887"/>
                <a:gd name="connsiteY506" fmla="*/ 1204328 h 1682495"/>
                <a:gd name="connsiteX507" fmla="*/ 6092629 w 8882887"/>
                <a:gd name="connsiteY507" fmla="*/ 1195175 h 1682495"/>
                <a:gd name="connsiteX508" fmla="*/ 6090957 w 8882887"/>
                <a:gd name="connsiteY508" fmla="*/ 1195175 h 1682495"/>
                <a:gd name="connsiteX509" fmla="*/ 6079255 w 8882887"/>
                <a:gd name="connsiteY509" fmla="*/ 1195175 h 1682495"/>
                <a:gd name="connsiteX510" fmla="*/ 6079255 w 8882887"/>
                <a:gd name="connsiteY510" fmla="*/ 1193432 h 1682495"/>
                <a:gd name="connsiteX511" fmla="*/ 6079255 w 8882887"/>
                <a:gd name="connsiteY511" fmla="*/ 1181226 h 1682495"/>
                <a:gd name="connsiteX512" fmla="*/ 6080927 w 8882887"/>
                <a:gd name="connsiteY512" fmla="*/ 1181226 h 1682495"/>
                <a:gd name="connsiteX513" fmla="*/ 6092629 w 8882887"/>
                <a:gd name="connsiteY513" fmla="*/ 1181226 h 1682495"/>
                <a:gd name="connsiteX514" fmla="*/ 6090957 w 8882887"/>
                <a:gd name="connsiteY514" fmla="*/ 1178612 h 1682495"/>
                <a:gd name="connsiteX515" fmla="*/ 6079255 w 8882887"/>
                <a:gd name="connsiteY515" fmla="*/ 1160306 h 1682495"/>
                <a:gd name="connsiteX516" fmla="*/ 6079255 w 8882887"/>
                <a:gd name="connsiteY516" fmla="*/ 1104513 h 1682495"/>
                <a:gd name="connsiteX517" fmla="*/ 6303271 w 8882887"/>
                <a:gd name="connsiteY517" fmla="*/ 1104513 h 1682495"/>
                <a:gd name="connsiteX518" fmla="*/ 6323331 w 8882887"/>
                <a:gd name="connsiteY518" fmla="*/ 1135896 h 1682495"/>
                <a:gd name="connsiteX519" fmla="*/ 6323331 w 8882887"/>
                <a:gd name="connsiteY519" fmla="*/ 1205636 h 1682495"/>
                <a:gd name="connsiteX520" fmla="*/ 6321659 w 8882887"/>
                <a:gd name="connsiteY520" fmla="*/ 1205636 h 1682495"/>
                <a:gd name="connsiteX521" fmla="*/ 6309957 w 8882887"/>
                <a:gd name="connsiteY521" fmla="*/ 1205636 h 1682495"/>
                <a:gd name="connsiteX522" fmla="*/ 6309957 w 8882887"/>
                <a:gd name="connsiteY522" fmla="*/ 1207379 h 1682495"/>
                <a:gd name="connsiteX523" fmla="*/ 6309957 w 8882887"/>
                <a:gd name="connsiteY523" fmla="*/ 1219584 h 1682495"/>
                <a:gd name="connsiteX524" fmla="*/ 6311629 w 8882887"/>
                <a:gd name="connsiteY524" fmla="*/ 1219584 h 1682495"/>
                <a:gd name="connsiteX525" fmla="*/ 6323331 w 8882887"/>
                <a:gd name="connsiteY525" fmla="*/ 1219584 h 1682495"/>
                <a:gd name="connsiteX526" fmla="*/ 6323331 w 8882887"/>
                <a:gd name="connsiteY526" fmla="*/ 1221327 h 1682495"/>
                <a:gd name="connsiteX527" fmla="*/ 6323331 w 8882887"/>
                <a:gd name="connsiteY527" fmla="*/ 1233531 h 1682495"/>
                <a:gd name="connsiteX528" fmla="*/ 6321659 w 8882887"/>
                <a:gd name="connsiteY528" fmla="*/ 1233531 h 1682495"/>
                <a:gd name="connsiteX529" fmla="*/ 6309957 w 8882887"/>
                <a:gd name="connsiteY529" fmla="*/ 1233531 h 1682495"/>
                <a:gd name="connsiteX530" fmla="*/ 6309957 w 8882887"/>
                <a:gd name="connsiteY530" fmla="*/ 1235274 h 1682495"/>
                <a:gd name="connsiteX531" fmla="*/ 6309957 w 8882887"/>
                <a:gd name="connsiteY531" fmla="*/ 1247480 h 1682495"/>
                <a:gd name="connsiteX532" fmla="*/ 6311629 w 8882887"/>
                <a:gd name="connsiteY532" fmla="*/ 1247480 h 1682495"/>
                <a:gd name="connsiteX533" fmla="*/ 6323331 w 8882887"/>
                <a:gd name="connsiteY533" fmla="*/ 1247480 h 1682495"/>
                <a:gd name="connsiteX534" fmla="*/ 6323331 w 8882887"/>
                <a:gd name="connsiteY534" fmla="*/ 1248788 h 1682495"/>
                <a:gd name="connsiteX535" fmla="*/ 6323331 w 8882887"/>
                <a:gd name="connsiteY535" fmla="*/ 1257941 h 1682495"/>
                <a:gd name="connsiteX536" fmla="*/ 6321659 w 8882887"/>
                <a:gd name="connsiteY536" fmla="*/ 1257941 h 1682495"/>
                <a:gd name="connsiteX537" fmla="*/ 6309957 w 8882887"/>
                <a:gd name="connsiteY537" fmla="*/ 1257941 h 1682495"/>
                <a:gd name="connsiteX538" fmla="*/ 6309957 w 8882887"/>
                <a:gd name="connsiteY538" fmla="*/ 1259684 h 1682495"/>
                <a:gd name="connsiteX539" fmla="*/ 6309957 w 8882887"/>
                <a:gd name="connsiteY539" fmla="*/ 1271888 h 1682495"/>
                <a:gd name="connsiteX540" fmla="*/ 6311629 w 8882887"/>
                <a:gd name="connsiteY540" fmla="*/ 1271888 h 1682495"/>
                <a:gd name="connsiteX541" fmla="*/ 6323331 w 8882887"/>
                <a:gd name="connsiteY541" fmla="*/ 1271888 h 1682495"/>
                <a:gd name="connsiteX542" fmla="*/ 6323331 w 8882887"/>
                <a:gd name="connsiteY542" fmla="*/ 1273632 h 1682495"/>
                <a:gd name="connsiteX543" fmla="*/ 6323331 w 8882887"/>
                <a:gd name="connsiteY543" fmla="*/ 1285836 h 1682495"/>
                <a:gd name="connsiteX544" fmla="*/ 6321659 w 8882887"/>
                <a:gd name="connsiteY544" fmla="*/ 1285836 h 1682495"/>
                <a:gd name="connsiteX545" fmla="*/ 6309957 w 8882887"/>
                <a:gd name="connsiteY545" fmla="*/ 1285836 h 1682495"/>
                <a:gd name="connsiteX546" fmla="*/ 6309957 w 8882887"/>
                <a:gd name="connsiteY546" fmla="*/ 1287579 h 1682495"/>
                <a:gd name="connsiteX547" fmla="*/ 6309957 w 8882887"/>
                <a:gd name="connsiteY547" fmla="*/ 1299785 h 1682495"/>
                <a:gd name="connsiteX548" fmla="*/ 6311629 w 8882887"/>
                <a:gd name="connsiteY548" fmla="*/ 1299785 h 1682495"/>
                <a:gd name="connsiteX549" fmla="*/ 6323331 w 8882887"/>
                <a:gd name="connsiteY549" fmla="*/ 1299785 h 1682495"/>
                <a:gd name="connsiteX550" fmla="*/ 6323331 w 8882887"/>
                <a:gd name="connsiteY550" fmla="*/ 1301091 h 1682495"/>
                <a:gd name="connsiteX551" fmla="*/ 6323331 w 8882887"/>
                <a:gd name="connsiteY551" fmla="*/ 1310244 h 1682495"/>
                <a:gd name="connsiteX552" fmla="*/ 6321659 w 8882887"/>
                <a:gd name="connsiteY552" fmla="*/ 1310244 h 1682495"/>
                <a:gd name="connsiteX553" fmla="*/ 6309957 w 8882887"/>
                <a:gd name="connsiteY553" fmla="*/ 1310244 h 1682495"/>
                <a:gd name="connsiteX554" fmla="*/ 6309957 w 8882887"/>
                <a:gd name="connsiteY554" fmla="*/ 1311989 h 1682495"/>
                <a:gd name="connsiteX555" fmla="*/ 6309957 w 8882887"/>
                <a:gd name="connsiteY555" fmla="*/ 1324193 h 1682495"/>
                <a:gd name="connsiteX556" fmla="*/ 6311629 w 8882887"/>
                <a:gd name="connsiteY556" fmla="*/ 1324193 h 1682495"/>
                <a:gd name="connsiteX557" fmla="*/ 6323331 w 8882887"/>
                <a:gd name="connsiteY557" fmla="*/ 1324193 h 1682495"/>
                <a:gd name="connsiteX558" fmla="*/ 6323331 w 8882887"/>
                <a:gd name="connsiteY558" fmla="*/ 1325936 h 1682495"/>
                <a:gd name="connsiteX559" fmla="*/ 6323331 w 8882887"/>
                <a:gd name="connsiteY559" fmla="*/ 1338141 h 1682495"/>
                <a:gd name="connsiteX560" fmla="*/ 6321659 w 8882887"/>
                <a:gd name="connsiteY560" fmla="*/ 1338141 h 1682495"/>
                <a:gd name="connsiteX561" fmla="*/ 6309957 w 8882887"/>
                <a:gd name="connsiteY561" fmla="*/ 1338141 h 1682495"/>
                <a:gd name="connsiteX562" fmla="*/ 6309957 w 8882887"/>
                <a:gd name="connsiteY562" fmla="*/ 1339448 h 1682495"/>
                <a:gd name="connsiteX563" fmla="*/ 6309957 w 8882887"/>
                <a:gd name="connsiteY563" fmla="*/ 1348602 h 1682495"/>
                <a:gd name="connsiteX564" fmla="*/ 6311629 w 8882887"/>
                <a:gd name="connsiteY564" fmla="*/ 1348602 h 1682495"/>
                <a:gd name="connsiteX565" fmla="*/ 6323331 w 8882887"/>
                <a:gd name="connsiteY565" fmla="*/ 1348602 h 1682495"/>
                <a:gd name="connsiteX566" fmla="*/ 6323331 w 8882887"/>
                <a:gd name="connsiteY566" fmla="*/ 1350345 h 1682495"/>
                <a:gd name="connsiteX567" fmla="*/ 6323331 w 8882887"/>
                <a:gd name="connsiteY567" fmla="*/ 1362549 h 1682495"/>
                <a:gd name="connsiteX568" fmla="*/ 6321659 w 8882887"/>
                <a:gd name="connsiteY568" fmla="*/ 1362549 h 1682495"/>
                <a:gd name="connsiteX569" fmla="*/ 6309957 w 8882887"/>
                <a:gd name="connsiteY569" fmla="*/ 1362549 h 1682495"/>
                <a:gd name="connsiteX570" fmla="*/ 6309957 w 8882887"/>
                <a:gd name="connsiteY570" fmla="*/ 1364292 h 1682495"/>
                <a:gd name="connsiteX571" fmla="*/ 6309957 w 8882887"/>
                <a:gd name="connsiteY571" fmla="*/ 1376498 h 1682495"/>
                <a:gd name="connsiteX572" fmla="*/ 6311629 w 8882887"/>
                <a:gd name="connsiteY572" fmla="*/ 1376498 h 1682495"/>
                <a:gd name="connsiteX573" fmla="*/ 6323331 w 8882887"/>
                <a:gd name="connsiteY573" fmla="*/ 1376498 h 1682495"/>
                <a:gd name="connsiteX574" fmla="*/ 6323331 w 8882887"/>
                <a:gd name="connsiteY574" fmla="*/ 1378241 h 1682495"/>
                <a:gd name="connsiteX575" fmla="*/ 6323331 w 8882887"/>
                <a:gd name="connsiteY575" fmla="*/ 1390445 h 1682495"/>
                <a:gd name="connsiteX576" fmla="*/ 6321659 w 8882887"/>
                <a:gd name="connsiteY576" fmla="*/ 1390445 h 1682495"/>
                <a:gd name="connsiteX577" fmla="*/ 6309957 w 8882887"/>
                <a:gd name="connsiteY577" fmla="*/ 1390445 h 1682495"/>
                <a:gd name="connsiteX578" fmla="*/ 6309957 w 8882887"/>
                <a:gd name="connsiteY578" fmla="*/ 1391753 h 1682495"/>
                <a:gd name="connsiteX579" fmla="*/ 6309957 w 8882887"/>
                <a:gd name="connsiteY579" fmla="*/ 1400906 h 1682495"/>
                <a:gd name="connsiteX580" fmla="*/ 6311629 w 8882887"/>
                <a:gd name="connsiteY580" fmla="*/ 1400906 h 1682495"/>
                <a:gd name="connsiteX581" fmla="*/ 6323331 w 8882887"/>
                <a:gd name="connsiteY581" fmla="*/ 1400906 h 1682495"/>
                <a:gd name="connsiteX582" fmla="*/ 6323331 w 8882887"/>
                <a:gd name="connsiteY582" fmla="*/ 1402650 h 1682495"/>
                <a:gd name="connsiteX583" fmla="*/ 6323331 w 8882887"/>
                <a:gd name="connsiteY583" fmla="*/ 1414854 h 1682495"/>
                <a:gd name="connsiteX584" fmla="*/ 6321659 w 8882887"/>
                <a:gd name="connsiteY584" fmla="*/ 1414854 h 1682495"/>
                <a:gd name="connsiteX585" fmla="*/ 6309957 w 8882887"/>
                <a:gd name="connsiteY585" fmla="*/ 1414854 h 1682495"/>
                <a:gd name="connsiteX586" fmla="*/ 6309957 w 8882887"/>
                <a:gd name="connsiteY586" fmla="*/ 1416597 h 1682495"/>
                <a:gd name="connsiteX587" fmla="*/ 6309957 w 8882887"/>
                <a:gd name="connsiteY587" fmla="*/ 1428803 h 1682495"/>
                <a:gd name="connsiteX588" fmla="*/ 6311629 w 8882887"/>
                <a:gd name="connsiteY588" fmla="*/ 1428803 h 1682495"/>
                <a:gd name="connsiteX589" fmla="*/ 6323331 w 8882887"/>
                <a:gd name="connsiteY589" fmla="*/ 1428803 h 1682495"/>
                <a:gd name="connsiteX590" fmla="*/ 6323331 w 8882887"/>
                <a:gd name="connsiteY590" fmla="*/ 1430109 h 1682495"/>
                <a:gd name="connsiteX591" fmla="*/ 6323331 w 8882887"/>
                <a:gd name="connsiteY591" fmla="*/ 1439262 h 1682495"/>
                <a:gd name="connsiteX592" fmla="*/ 6321659 w 8882887"/>
                <a:gd name="connsiteY592" fmla="*/ 1439262 h 1682495"/>
                <a:gd name="connsiteX593" fmla="*/ 6309957 w 8882887"/>
                <a:gd name="connsiteY593" fmla="*/ 1439262 h 1682495"/>
                <a:gd name="connsiteX594" fmla="*/ 6309957 w 8882887"/>
                <a:gd name="connsiteY594" fmla="*/ 1441007 h 1682495"/>
                <a:gd name="connsiteX595" fmla="*/ 6309957 w 8882887"/>
                <a:gd name="connsiteY595" fmla="*/ 1453211 h 1682495"/>
                <a:gd name="connsiteX596" fmla="*/ 6311629 w 8882887"/>
                <a:gd name="connsiteY596" fmla="*/ 1453211 h 1682495"/>
                <a:gd name="connsiteX597" fmla="*/ 6323331 w 8882887"/>
                <a:gd name="connsiteY597" fmla="*/ 1453211 h 1682495"/>
                <a:gd name="connsiteX598" fmla="*/ 6323331 w 8882887"/>
                <a:gd name="connsiteY598" fmla="*/ 1454954 h 1682495"/>
                <a:gd name="connsiteX599" fmla="*/ 6323331 w 8882887"/>
                <a:gd name="connsiteY599" fmla="*/ 1467159 h 1682495"/>
                <a:gd name="connsiteX600" fmla="*/ 6321659 w 8882887"/>
                <a:gd name="connsiteY600" fmla="*/ 1467159 h 1682495"/>
                <a:gd name="connsiteX601" fmla="*/ 6309957 w 8882887"/>
                <a:gd name="connsiteY601" fmla="*/ 1467159 h 1682495"/>
                <a:gd name="connsiteX602" fmla="*/ 6309957 w 8882887"/>
                <a:gd name="connsiteY602" fmla="*/ 1468902 h 1682495"/>
                <a:gd name="connsiteX603" fmla="*/ 6309957 w 8882887"/>
                <a:gd name="connsiteY603" fmla="*/ 1481106 h 1682495"/>
                <a:gd name="connsiteX604" fmla="*/ 6311629 w 8882887"/>
                <a:gd name="connsiteY604" fmla="*/ 1481106 h 1682495"/>
                <a:gd name="connsiteX605" fmla="*/ 6323331 w 8882887"/>
                <a:gd name="connsiteY605" fmla="*/ 1481106 h 1682495"/>
                <a:gd name="connsiteX606" fmla="*/ 6323331 w 8882887"/>
                <a:gd name="connsiteY606" fmla="*/ 1482414 h 1682495"/>
                <a:gd name="connsiteX607" fmla="*/ 6323331 w 8882887"/>
                <a:gd name="connsiteY607" fmla="*/ 1491567 h 1682495"/>
                <a:gd name="connsiteX608" fmla="*/ 6321659 w 8882887"/>
                <a:gd name="connsiteY608" fmla="*/ 1491567 h 1682495"/>
                <a:gd name="connsiteX609" fmla="*/ 6309957 w 8882887"/>
                <a:gd name="connsiteY609" fmla="*/ 1491567 h 1682495"/>
                <a:gd name="connsiteX610" fmla="*/ 6309957 w 8882887"/>
                <a:gd name="connsiteY610" fmla="*/ 1493310 h 1682495"/>
                <a:gd name="connsiteX611" fmla="*/ 6309957 w 8882887"/>
                <a:gd name="connsiteY611" fmla="*/ 1505516 h 1682495"/>
                <a:gd name="connsiteX612" fmla="*/ 6346735 w 8882887"/>
                <a:gd name="connsiteY612" fmla="*/ 1536899 h 1682495"/>
                <a:gd name="connsiteX613" fmla="*/ 6345065 w 8882887"/>
                <a:gd name="connsiteY613" fmla="*/ 1543872 h 1682495"/>
                <a:gd name="connsiteX614" fmla="*/ 6333361 w 8882887"/>
                <a:gd name="connsiteY614" fmla="*/ 1543872 h 1682495"/>
                <a:gd name="connsiteX615" fmla="*/ 6333361 w 8882887"/>
                <a:gd name="connsiteY615" fmla="*/ 1582229 h 1682495"/>
                <a:gd name="connsiteX616" fmla="*/ 6335035 w 8882887"/>
                <a:gd name="connsiteY616" fmla="*/ 1582229 h 1682495"/>
                <a:gd name="connsiteX617" fmla="*/ 6346735 w 8882887"/>
                <a:gd name="connsiteY617" fmla="*/ 1582229 h 1682495"/>
                <a:gd name="connsiteX618" fmla="*/ 6346735 w 8882887"/>
                <a:gd name="connsiteY618" fmla="*/ 1580049 h 1682495"/>
                <a:gd name="connsiteX619" fmla="*/ 6346735 w 8882887"/>
                <a:gd name="connsiteY619" fmla="*/ 1564794 h 1682495"/>
                <a:gd name="connsiteX620" fmla="*/ 6348407 w 8882887"/>
                <a:gd name="connsiteY620" fmla="*/ 1563923 h 1682495"/>
                <a:gd name="connsiteX621" fmla="*/ 6360109 w 8882887"/>
                <a:gd name="connsiteY621" fmla="*/ 1557821 h 1682495"/>
                <a:gd name="connsiteX622" fmla="*/ 6363035 w 8882887"/>
                <a:gd name="connsiteY622" fmla="*/ 1557821 h 1682495"/>
                <a:gd name="connsiteX623" fmla="*/ 6383515 w 8882887"/>
                <a:gd name="connsiteY623" fmla="*/ 1557821 h 1682495"/>
                <a:gd name="connsiteX624" fmla="*/ 6383515 w 8882887"/>
                <a:gd name="connsiteY624" fmla="*/ 1559564 h 1682495"/>
                <a:gd name="connsiteX625" fmla="*/ 6383515 w 8882887"/>
                <a:gd name="connsiteY625" fmla="*/ 1571768 h 1682495"/>
                <a:gd name="connsiteX626" fmla="*/ 6386023 w 8882887"/>
                <a:gd name="connsiteY626" fmla="*/ 1571768 h 1682495"/>
                <a:gd name="connsiteX627" fmla="*/ 6403577 w 8882887"/>
                <a:gd name="connsiteY627" fmla="*/ 1571768 h 1682495"/>
                <a:gd name="connsiteX628" fmla="*/ 6405247 w 8882887"/>
                <a:gd name="connsiteY628" fmla="*/ 1578741 h 1682495"/>
                <a:gd name="connsiteX629" fmla="*/ 6416951 w 8882887"/>
                <a:gd name="connsiteY629" fmla="*/ 1578741 h 1682495"/>
                <a:gd name="connsiteX630" fmla="*/ 6453729 w 8882887"/>
                <a:gd name="connsiteY630" fmla="*/ 1627559 h 1682495"/>
                <a:gd name="connsiteX631" fmla="*/ 6453729 w 8882887"/>
                <a:gd name="connsiteY631" fmla="*/ 1679864 h 1682495"/>
                <a:gd name="connsiteX632" fmla="*/ 6455399 w 8882887"/>
                <a:gd name="connsiteY632" fmla="*/ 1679864 h 1682495"/>
                <a:gd name="connsiteX633" fmla="*/ 6467103 w 8882887"/>
                <a:gd name="connsiteY633" fmla="*/ 1679864 h 1682495"/>
                <a:gd name="connsiteX634" fmla="*/ 6467103 w 8882887"/>
                <a:gd name="connsiteY634" fmla="*/ 1676813 h 1682495"/>
                <a:gd name="connsiteX635" fmla="*/ 6467103 w 8882887"/>
                <a:gd name="connsiteY635" fmla="*/ 1655456 h 1682495"/>
                <a:gd name="connsiteX636" fmla="*/ 6468357 w 8882887"/>
                <a:gd name="connsiteY636" fmla="*/ 1655456 h 1682495"/>
                <a:gd name="connsiteX637" fmla="*/ 6477133 w 8882887"/>
                <a:gd name="connsiteY637" fmla="*/ 1655456 h 1682495"/>
                <a:gd name="connsiteX638" fmla="*/ 6477133 w 8882887"/>
                <a:gd name="connsiteY638" fmla="*/ 1657199 h 1682495"/>
                <a:gd name="connsiteX639" fmla="*/ 6477133 w 8882887"/>
                <a:gd name="connsiteY639" fmla="*/ 1669403 h 1682495"/>
                <a:gd name="connsiteX640" fmla="*/ 6490507 w 8882887"/>
                <a:gd name="connsiteY640" fmla="*/ 1596177 h 1682495"/>
                <a:gd name="connsiteX641" fmla="*/ 6547347 w 8882887"/>
                <a:gd name="connsiteY641" fmla="*/ 1596177 h 1682495"/>
                <a:gd name="connsiteX642" fmla="*/ 6547347 w 8882887"/>
                <a:gd name="connsiteY642" fmla="*/ 1484594 h 1682495"/>
                <a:gd name="connsiteX643" fmla="*/ 6600843 w 8882887"/>
                <a:gd name="connsiteY643" fmla="*/ 1484594 h 1682495"/>
                <a:gd name="connsiteX644" fmla="*/ 6600843 w 8882887"/>
                <a:gd name="connsiteY644" fmla="*/ 1483286 h 1682495"/>
                <a:gd name="connsiteX645" fmla="*/ 6600843 w 8882887"/>
                <a:gd name="connsiteY645" fmla="*/ 1474133 h 1682495"/>
                <a:gd name="connsiteX646" fmla="*/ 6634279 w 8882887"/>
                <a:gd name="connsiteY646" fmla="*/ 1474133 h 1682495"/>
                <a:gd name="connsiteX647" fmla="*/ 6634279 w 8882887"/>
                <a:gd name="connsiteY647" fmla="*/ 1414854 h 1682495"/>
                <a:gd name="connsiteX648" fmla="*/ 6627591 w 8882887"/>
                <a:gd name="connsiteY648" fmla="*/ 1412238 h 1682495"/>
                <a:gd name="connsiteX649" fmla="*/ 6627591 w 8882887"/>
                <a:gd name="connsiteY649" fmla="*/ 1393932 h 1682495"/>
                <a:gd name="connsiteX650" fmla="*/ 6634279 w 8882887"/>
                <a:gd name="connsiteY650" fmla="*/ 1397420 h 1682495"/>
                <a:gd name="connsiteX651" fmla="*/ 6640967 w 8882887"/>
                <a:gd name="connsiteY651" fmla="*/ 1362549 h 1682495"/>
                <a:gd name="connsiteX652" fmla="*/ 6647653 w 8882887"/>
                <a:gd name="connsiteY652" fmla="*/ 1397420 h 1682495"/>
                <a:gd name="connsiteX653" fmla="*/ 6651415 w 8882887"/>
                <a:gd name="connsiteY653" fmla="*/ 1392624 h 1682495"/>
                <a:gd name="connsiteX654" fmla="*/ 6654341 w 8882887"/>
                <a:gd name="connsiteY654" fmla="*/ 1383471 h 1682495"/>
                <a:gd name="connsiteX655" fmla="*/ 6655175 w 8882887"/>
                <a:gd name="connsiteY655" fmla="*/ 1381728 h 1682495"/>
                <a:gd name="connsiteX656" fmla="*/ 6661027 w 8882887"/>
                <a:gd name="connsiteY656" fmla="*/ 1369523 h 1682495"/>
                <a:gd name="connsiteX657" fmla="*/ 6661863 w 8882887"/>
                <a:gd name="connsiteY657" fmla="*/ 1367780 h 1682495"/>
                <a:gd name="connsiteX658" fmla="*/ 6667715 w 8882887"/>
                <a:gd name="connsiteY658" fmla="*/ 1355576 h 1682495"/>
                <a:gd name="connsiteX659" fmla="*/ 6669803 w 8882887"/>
                <a:gd name="connsiteY659" fmla="*/ 1354268 h 1682495"/>
                <a:gd name="connsiteX660" fmla="*/ 6684431 w 8882887"/>
                <a:gd name="connsiteY660" fmla="*/ 1345115 h 1682495"/>
                <a:gd name="connsiteX661" fmla="*/ 6686939 w 8882887"/>
                <a:gd name="connsiteY661" fmla="*/ 1343372 h 1682495"/>
                <a:gd name="connsiteX662" fmla="*/ 6704493 w 8882887"/>
                <a:gd name="connsiteY662" fmla="*/ 1331166 h 1682495"/>
                <a:gd name="connsiteX663" fmla="*/ 6705747 w 8882887"/>
                <a:gd name="connsiteY663" fmla="*/ 1329423 h 1682495"/>
                <a:gd name="connsiteX664" fmla="*/ 6714523 w 8882887"/>
                <a:gd name="connsiteY664" fmla="*/ 1317219 h 1682495"/>
                <a:gd name="connsiteX665" fmla="*/ 6715359 w 8882887"/>
                <a:gd name="connsiteY665" fmla="*/ 1314168 h 1682495"/>
                <a:gd name="connsiteX666" fmla="*/ 6721211 w 8882887"/>
                <a:gd name="connsiteY666" fmla="*/ 1292810 h 1682495"/>
                <a:gd name="connsiteX667" fmla="*/ 6722047 w 8882887"/>
                <a:gd name="connsiteY667" fmla="*/ 1295861 h 1682495"/>
                <a:gd name="connsiteX668" fmla="*/ 6727897 w 8882887"/>
                <a:gd name="connsiteY668" fmla="*/ 1317219 h 1682495"/>
                <a:gd name="connsiteX669" fmla="*/ 6728733 w 8882887"/>
                <a:gd name="connsiteY669" fmla="*/ 1318526 h 1682495"/>
                <a:gd name="connsiteX670" fmla="*/ 6734585 w 8882887"/>
                <a:gd name="connsiteY670" fmla="*/ 1327680 h 1682495"/>
                <a:gd name="connsiteX671" fmla="*/ 6736675 w 8882887"/>
                <a:gd name="connsiteY671" fmla="*/ 1329423 h 1682495"/>
                <a:gd name="connsiteX672" fmla="*/ 6751303 w 8882887"/>
                <a:gd name="connsiteY672" fmla="*/ 1341627 h 1682495"/>
                <a:gd name="connsiteX673" fmla="*/ 6752975 w 8882887"/>
                <a:gd name="connsiteY673" fmla="*/ 1343372 h 1682495"/>
                <a:gd name="connsiteX674" fmla="*/ 6764675 w 8882887"/>
                <a:gd name="connsiteY674" fmla="*/ 1355576 h 1682495"/>
                <a:gd name="connsiteX675" fmla="*/ 6766349 w 8882887"/>
                <a:gd name="connsiteY675" fmla="*/ 1357319 h 1682495"/>
                <a:gd name="connsiteX676" fmla="*/ 6778051 w 8882887"/>
                <a:gd name="connsiteY676" fmla="*/ 1369523 h 1682495"/>
                <a:gd name="connsiteX677" fmla="*/ 6778469 w 8882887"/>
                <a:gd name="connsiteY677" fmla="*/ 1371267 h 1682495"/>
                <a:gd name="connsiteX678" fmla="*/ 6781393 w 8882887"/>
                <a:gd name="connsiteY678" fmla="*/ 1383471 h 1682495"/>
                <a:gd name="connsiteX679" fmla="*/ 6781811 w 8882887"/>
                <a:gd name="connsiteY679" fmla="*/ 1385214 h 1682495"/>
                <a:gd name="connsiteX680" fmla="*/ 6784737 w 8882887"/>
                <a:gd name="connsiteY680" fmla="*/ 1397420 h 1682495"/>
                <a:gd name="connsiteX681" fmla="*/ 6794767 w 8882887"/>
                <a:gd name="connsiteY681" fmla="*/ 1362549 h 1682495"/>
                <a:gd name="connsiteX682" fmla="*/ 6801455 w 8882887"/>
                <a:gd name="connsiteY682" fmla="*/ 1397420 h 1682495"/>
                <a:gd name="connsiteX683" fmla="*/ 6808141 w 8882887"/>
                <a:gd name="connsiteY683" fmla="*/ 1400034 h 1682495"/>
                <a:gd name="connsiteX684" fmla="*/ 6808141 w 8882887"/>
                <a:gd name="connsiteY684" fmla="*/ 1418342 h 1682495"/>
                <a:gd name="connsiteX685" fmla="*/ 6801455 w 8882887"/>
                <a:gd name="connsiteY685" fmla="*/ 1467159 h 1682495"/>
                <a:gd name="connsiteX686" fmla="*/ 6803127 w 8882887"/>
                <a:gd name="connsiteY686" fmla="*/ 1467159 h 1682495"/>
                <a:gd name="connsiteX687" fmla="*/ 6814829 w 8882887"/>
                <a:gd name="connsiteY687" fmla="*/ 1467159 h 1682495"/>
                <a:gd name="connsiteX688" fmla="*/ 6816083 w 8882887"/>
                <a:gd name="connsiteY688" fmla="*/ 1474133 h 1682495"/>
                <a:gd name="connsiteX689" fmla="*/ 6824859 w 8882887"/>
                <a:gd name="connsiteY689" fmla="*/ 1474133 h 1682495"/>
                <a:gd name="connsiteX690" fmla="*/ 6824859 w 8882887"/>
                <a:gd name="connsiteY690" fmla="*/ 1472390 h 1682495"/>
                <a:gd name="connsiteX691" fmla="*/ 6824859 w 8882887"/>
                <a:gd name="connsiteY691" fmla="*/ 1460184 h 1682495"/>
                <a:gd name="connsiteX692" fmla="*/ 6828203 w 8882887"/>
                <a:gd name="connsiteY692" fmla="*/ 1460184 h 1682495"/>
                <a:gd name="connsiteX693" fmla="*/ 6851607 w 8882887"/>
                <a:gd name="connsiteY693" fmla="*/ 1460184 h 1682495"/>
                <a:gd name="connsiteX694" fmla="*/ 6851607 w 8882887"/>
                <a:gd name="connsiteY694" fmla="*/ 1457133 h 1682495"/>
                <a:gd name="connsiteX695" fmla="*/ 6851607 w 8882887"/>
                <a:gd name="connsiteY695" fmla="*/ 1435776 h 1682495"/>
                <a:gd name="connsiteX696" fmla="*/ 6908447 w 8882887"/>
                <a:gd name="connsiteY696" fmla="*/ 1435776 h 1682495"/>
                <a:gd name="connsiteX697" fmla="*/ 6908447 w 8882887"/>
                <a:gd name="connsiteY697" fmla="*/ 1437956 h 1682495"/>
                <a:gd name="connsiteX698" fmla="*/ 6908447 w 8882887"/>
                <a:gd name="connsiteY698" fmla="*/ 1453211 h 1682495"/>
                <a:gd name="connsiteX699" fmla="*/ 6938539 w 8882887"/>
                <a:gd name="connsiteY699" fmla="*/ 1453211 h 1682495"/>
                <a:gd name="connsiteX700" fmla="*/ 6938539 w 8882887"/>
                <a:gd name="connsiteY700" fmla="*/ 1456698 h 1682495"/>
                <a:gd name="connsiteX701" fmla="*/ 6938539 w 8882887"/>
                <a:gd name="connsiteY701" fmla="*/ 1481106 h 1682495"/>
                <a:gd name="connsiteX702" fmla="*/ 6931853 w 8882887"/>
                <a:gd name="connsiteY702" fmla="*/ 1482414 h 1682495"/>
                <a:gd name="connsiteX703" fmla="*/ 6931853 w 8882887"/>
                <a:gd name="connsiteY703" fmla="*/ 1491567 h 1682495"/>
                <a:gd name="connsiteX704" fmla="*/ 6938539 w 8882887"/>
                <a:gd name="connsiteY704" fmla="*/ 1494183 h 1682495"/>
                <a:gd name="connsiteX705" fmla="*/ 6938539 w 8882887"/>
                <a:gd name="connsiteY705" fmla="*/ 1512489 h 1682495"/>
                <a:gd name="connsiteX706" fmla="*/ 6931853 w 8882887"/>
                <a:gd name="connsiteY706" fmla="*/ 1519463 h 1682495"/>
                <a:gd name="connsiteX707" fmla="*/ 6931853 w 8882887"/>
                <a:gd name="connsiteY707" fmla="*/ 1603151 h 1682495"/>
                <a:gd name="connsiteX708" fmla="*/ 6934777 w 8882887"/>
                <a:gd name="connsiteY708" fmla="*/ 1603151 h 1682495"/>
                <a:gd name="connsiteX709" fmla="*/ 6955257 w 8882887"/>
                <a:gd name="connsiteY709" fmla="*/ 1603151 h 1682495"/>
                <a:gd name="connsiteX710" fmla="*/ 6957763 w 8882887"/>
                <a:gd name="connsiteY710" fmla="*/ 1610124 h 1682495"/>
                <a:gd name="connsiteX711" fmla="*/ 6975319 w 8882887"/>
                <a:gd name="connsiteY711" fmla="*/ 1610124 h 1682495"/>
                <a:gd name="connsiteX712" fmla="*/ 6975319 w 8882887"/>
                <a:gd name="connsiteY712" fmla="*/ 1613175 h 1682495"/>
                <a:gd name="connsiteX713" fmla="*/ 6975319 w 8882887"/>
                <a:gd name="connsiteY713" fmla="*/ 1634534 h 1682495"/>
                <a:gd name="connsiteX714" fmla="*/ 6977827 w 8882887"/>
                <a:gd name="connsiteY714" fmla="*/ 1634534 h 1682495"/>
                <a:gd name="connsiteX715" fmla="*/ 6995379 w 8882887"/>
                <a:gd name="connsiteY715" fmla="*/ 1634534 h 1682495"/>
                <a:gd name="connsiteX716" fmla="*/ 6995379 w 8882887"/>
                <a:gd name="connsiteY716" fmla="*/ 1631483 h 1682495"/>
                <a:gd name="connsiteX717" fmla="*/ 6995379 w 8882887"/>
                <a:gd name="connsiteY717" fmla="*/ 1610124 h 1682495"/>
                <a:gd name="connsiteX718" fmla="*/ 6998303 w 8882887"/>
                <a:gd name="connsiteY718" fmla="*/ 1608381 h 1682495"/>
                <a:gd name="connsiteX719" fmla="*/ 7018783 w 8882887"/>
                <a:gd name="connsiteY719" fmla="*/ 1596177 h 1682495"/>
                <a:gd name="connsiteX720" fmla="*/ 7018783 w 8882887"/>
                <a:gd name="connsiteY720" fmla="*/ 1564794 h 1682495"/>
                <a:gd name="connsiteX721" fmla="*/ 7012097 w 8882887"/>
                <a:gd name="connsiteY721" fmla="*/ 1529924 h 1682495"/>
                <a:gd name="connsiteX722" fmla="*/ 7013767 w 8882887"/>
                <a:gd name="connsiteY722" fmla="*/ 1529924 h 1682495"/>
                <a:gd name="connsiteX723" fmla="*/ 7025471 w 8882887"/>
                <a:gd name="connsiteY723" fmla="*/ 1529924 h 1682495"/>
                <a:gd name="connsiteX724" fmla="*/ 7055563 w 8882887"/>
                <a:gd name="connsiteY724" fmla="*/ 1526438 h 1682495"/>
                <a:gd name="connsiteX725" fmla="*/ 7055563 w 8882887"/>
                <a:gd name="connsiteY725" fmla="*/ 1524693 h 1682495"/>
                <a:gd name="connsiteX726" fmla="*/ 7055563 w 8882887"/>
                <a:gd name="connsiteY726" fmla="*/ 1512489 h 1682495"/>
                <a:gd name="connsiteX727" fmla="*/ 7058071 w 8882887"/>
                <a:gd name="connsiteY727" fmla="*/ 1512489 h 1682495"/>
                <a:gd name="connsiteX728" fmla="*/ 7075623 w 8882887"/>
                <a:gd name="connsiteY728" fmla="*/ 1512489 h 1682495"/>
                <a:gd name="connsiteX729" fmla="*/ 7075623 w 8882887"/>
                <a:gd name="connsiteY729" fmla="*/ 1338141 h 1682495"/>
                <a:gd name="connsiteX730" fmla="*/ 7077295 w 8882887"/>
                <a:gd name="connsiteY730" fmla="*/ 1338141 h 1682495"/>
                <a:gd name="connsiteX731" fmla="*/ 7088997 w 8882887"/>
                <a:gd name="connsiteY731" fmla="*/ 1338141 h 1682495"/>
                <a:gd name="connsiteX732" fmla="*/ 7088997 w 8882887"/>
                <a:gd name="connsiteY732" fmla="*/ 1334654 h 1682495"/>
                <a:gd name="connsiteX733" fmla="*/ 7088997 w 8882887"/>
                <a:gd name="connsiteY733" fmla="*/ 1310244 h 1682495"/>
                <a:gd name="connsiteX734" fmla="*/ 7092341 w 8882887"/>
                <a:gd name="connsiteY734" fmla="*/ 1240505 h 1682495"/>
                <a:gd name="connsiteX735" fmla="*/ 7094013 w 8882887"/>
                <a:gd name="connsiteY735" fmla="*/ 1240505 h 1682495"/>
                <a:gd name="connsiteX736" fmla="*/ 7105715 w 8882887"/>
                <a:gd name="connsiteY736" fmla="*/ 1240505 h 1682495"/>
                <a:gd name="connsiteX737" fmla="*/ 7105715 w 8882887"/>
                <a:gd name="connsiteY737" fmla="*/ 1242249 h 1682495"/>
                <a:gd name="connsiteX738" fmla="*/ 7105715 w 8882887"/>
                <a:gd name="connsiteY738" fmla="*/ 1254453 h 1682495"/>
                <a:gd name="connsiteX739" fmla="*/ 7112401 w 8882887"/>
                <a:gd name="connsiteY739" fmla="*/ 1250966 h 1682495"/>
                <a:gd name="connsiteX740" fmla="*/ 7112401 w 8882887"/>
                <a:gd name="connsiteY740" fmla="*/ 1226558 h 1682495"/>
                <a:gd name="connsiteX741" fmla="*/ 7114491 w 8882887"/>
                <a:gd name="connsiteY741" fmla="*/ 1225686 h 1682495"/>
                <a:gd name="connsiteX742" fmla="*/ 7129119 w 8882887"/>
                <a:gd name="connsiteY742" fmla="*/ 1219584 h 1682495"/>
                <a:gd name="connsiteX743" fmla="*/ 7130791 w 8882887"/>
                <a:gd name="connsiteY743" fmla="*/ 1220456 h 1682495"/>
                <a:gd name="connsiteX744" fmla="*/ 7142493 w 8882887"/>
                <a:gd name="connsiteY744" fmla="*/ 1226558 h 1682495"/>
                <a:gd name="connsiteX745" fmla="*/ 7145001 w 8882887"/>
                <a:gd name="connsiteY745" fmla="*/ 1226558 h 1682495"/>
                <a:gd name="connsiteX746" fmla="*/ 7162555 w 8882887"/>
                <a:gd name="connsiteY746" fmla="*/ 1226558 h 1682495"/>
                <a:gd name="connsiteX747" fmla="*/ 7162555 w 8882887"/>
                <a:gd name="connsiteY747" fmla="*/ 1181226 h 1682495"/>
                <a:gd name="connsiteX748" fmla="*/ 7164227 w 8882887"/>
                <a:gd name="connsiteY748" fmla="*/ 1181226 h 1682495"/>
                <a:gd name="connsiteX749" fmla="*/ 7175927 w 8882887"/>
                <a:gd name="connsiteY749" fmla="*/ 1181226 h 1682495"/>
                <a:gd name="connsiteX750" fmla="*/ 7178017 w 8882887"/>
                <a:gd name="connsiteY750" fmla="*/ 1188201 h 1682495"/>
                <a:gd name="connsiteX751" fmla="*/ 7192647 w 8882887"/>
                <a:gd name="connsiteY751" fmla="*/ 1188201 h 1682495"/>
                <a:gd name="connsiteX752" fmla="*/ 7194319 w 8882887"/>
                <a:gd name="connsiteY752" fmla="*/ 1181226 h 1682495"/>
                <a:gd name="connsiteX753" fmla="*/ 7206021 w 8882887"/>
                <a:gd name="connsiteY753" fmla="*/ 1181226 h 1682495"/>
                <a:gd name="connsiteX754" fmla="*/ 7206021 w 8882887"/>
                <a:gd name="connsiteY754" fmla="*/ 1233531 h 1682495"/>
                <a:gd name="connsiteX755" fmla="*/ 7208111 w 8882887"/>
                <a:gd name="connsiteY755" fmla="*/ 1235274 h 1682495"/>
                <a:gd name="connsiteX756" fmla="*/ 7222739 w 8882887"/>
                <a:gd name="connsiteY756" fmla="*/ 1247480 h 1682495"/>
                <a:gd name="connsiteX757" fmla="*/ 7256173 w 8882887"/>
                <a:gd name="connsiteY757" fmla="*/ 1257941 h 1682495"/>
                <a:gd name="connsiteX758" fmla="*/ 7256173 w 8882887"/>
                <a:gd name="connsiteY758" fmla="*/ 1255761 h 1682495"/>
                <a:gd name="connsiteX759" fmla="*/ 7256173 w 8882887"/>
                <a:gd name="connsiteY759" fmla="*/ 1240505 h 1682495"/>
                <a:gd name="connsiteX760" fmla="*/ 7299639 w 8882887"/>
                <a:gd name="connsiteY760" fmla="*/ 1226558 h 1682495"/>
                <a:gd name="connsiteX761" fmla="*/ 7299639 w 8882887"/>
                <a:gd name="connsiteY761" fmla="*/ 1224815 h 1682495"/>
                <a:gd name="connsiteX762" fmla="*/ 7299639 w 8882887"/>
                <a:gd name="connsiteY762" fmla="*/ 1212609 h 1682495"/>
                <a:gd name="connsiteX763" fmla="*/ 7300893 w 8882887"/>
                <a:gd name="connsiteY763" fmla="*/ 1212609 h 1682495"/>
                <a:gd name="connsiteX764" fmla="*/ 7309669 w 8882887"/>
                <a:gd name="connsiteY764" fmla="*/ 1212609 h 1682495"/>
                <a:gd name="connsiteX765" fmla="*/ 7309669 w 8882887"/>
                <a:gd name="connsiteY765" fmla="*/ 1211303 h 1682495"/>
                <a:gd name="connsiteX766" fmla="*/ 7309669 w 8882887"/>
                <a:gd name="connsiteY766" fmla="*/ 1202148 h 1682495"/>
                <a:gd name="connsiteX767" fmla="*/ 7313013 w 8882887"/>
                <a:gd name="connsiteY767" fmla="*/ 1202148 h 1682495"/>
                <a:gd name="connsiteX768" fmla="*/ 7336417 w 8882887"/>
                <a:gd name="connsiteY768" fmla="*/ 1202148 h 1682495"/>
                <a:gd name="connsiteX769" fmla="*/ 7336417 w 8882887"/>
                <a:gd name="connsiteY769" fmla="*/ 1203456 h 1682495"/>
                <a:gd name="connsiteX770" fmla="*/ 7336417 w 8882887"/>
                <a:gd name="connsiteY770" fmla="*/ 1212609 h 1682495"/>
                <a:gd name="connsiteX771" fmla="*/ 7338925 w 8882887"/>
                <a:gd name="connsiteY771" fmla="*/ 1212609 h 1682495"/>
                <a:gd name="connsiteX772" fmla="*/ 7356479 w 8882887"/>
                <a:gd name="connsiteY772" fmla="*/ 1212609 h 1682495"/>
                <a:gd name="connsiteX773" fmla="*/ 7356479 w 8882887"/>
                <a:gd name="connsiteY773" fmla="*/ 1215225 h 1682495"/>
                <a:gd name="connsiteX774" fmla="*/ 7356479 w 8882887"/>
                <a:gd name="connsiteY774" fmla="*/ 1233531 h 1682495"/>
                <a:gd name="connsiteX775" fmla="*/ 7393257 w 8882887"/>
                <a:gd name="connsiteY775" fmla="*/ 1233531 h 1682495"/>
                <a:gd name="connsiteX776" fmla="*/ 7393257 w 8882887"/>
                <a:gd name="connsiteY776" fmla="*/ 1231788 h 1682495"/>
                <a:gd name="connsiteX777" fmla="*/ 7393257 w 8882887"/>
                <a:gd name="connsiteY777" fmla="*/ 1219584 h 1682495"/>
                <a:gd name="connsiteX778" fmla="*/ 7395347 w 8882887"/>
                <a:gd name="connsiteY778" fmla="*/ 1219584 h 1682495"/>
                <a:gd name="connsiteX779" fmla="*/ 7409975 w 8882887"/>
                <a:gd name="connsiteY779" fmla="*/ 1219584 h 1682495"/>
                <a:gd name="connsiteX780" fmla="*/ 7409975 w 8882887"/>
                <a:gd name="connsiteY780" fmla="*/ 1217840 h 1682495"/>
                <a:gd name="connsiteX781" fmla="*/ 7409975 w 8882887"/>
                <a:gd name="connsiteY781" fmla="*/ 1205636 h 1682495"/>
                <a:gd name="connsiteX782" fmla="*/ 7412483 w 8882887"/>
                <a:gd name="connsiteY782" fmla="*/ 1205636 h 1682495"/>
                <a:gd name="connsiteX783" fmla="*/ 7430035 w 8882887"/>
                <a:gd name="connsiteY783" fmla="*/ 1205636 h 1682495"/>
                <a:gd name="connsiteX784" fmla="*/ 7430035 w 8882887"/>
                <a:gd name="connsiteY784" fmla="*/ 1207379 h 1682495"/>
                <a:gd name="connsiteX785" fmla="*/ 7430035 w 8882887"/>
                <a:gd name="connsiteY785" fmla="*/ 1219584 h 1682495"/>
                <a:gd name="connsiteX786" fmla="*/ 7436723 w 8882887"/>
                <a:gd name="connsiteY786" fmla="*/ 1135896 h 1682495"/>
                <a:gd name="connsiteX787" fmla="*/ 7587181 w 8882887"/>
                <a:gd name="connsiteY787" fmla="*/ 1135896 h 1682495"/>
                <a:gd name="connsiteX788" fmla="*/ 7587181 w 8882887"/>
                <a:gd name="connsiteY788" fmla="*/ 1247480 h 1682495"/>
                <a:gd name="connsiteX789" fmla="*/ 7590525 w 8882887"/>
                <a:gd name="connsiteY789" fmla="*/ 1247480 h 1682495"/>
                <a:gd name="connsiteX790" fmla="*/ 7613929 w 8882887"/>
                <a:gd name="connsiteY790" fmla="*/ 1247480 h 1682495"/>
                <a:gd name="connsiteX791" fmla="*/ 7613929 w 8882887"/>
                <a:gd name="connsiteY791" fmla="*/ 1121948 h 1682495"/>
                <a:gd name="connsiteX792" fmla="*/ 7647365 w 8882887"/>
                <a:gd name="connsiteY792" fmla="*/ 1104513 h 1682495"/>
                <a:gd name="connsiteX793" fmla="*/ 7690831 w 8882887"/>
                <a:gd name="connsiteY793" fmla="*/ 1104513 h 1682495"/>
                <a:gd name="connsiteX794" fmla="*/ 7693757 w 8882887"/>
                <a:gd name="connsiteY794" fmla="*/ 1101899 h 1682495"/>
                <a:gd name="connsiteX795" fmla="*/ 7714235 w 8882887"/>
                <a:gd name="connsiteY795" fmla="*/ 1083591 h 1682495"/>
                <a:gd name="connsiteX796" fmla="*/ 7771075 w 8882887"/>
                <a:gd name="connsiteY796" fmla="*/ 1083591 h 1682495"/>
                <a:gd name="connsiteX797" fmla="*/ 7771075 w 8882887"/>
                <a:gd name="connsiteY797" fmla="*/ 1086207 h 1682495"/>
                <a:gd name="connsiteX798" fmla="*/ 7771075 w 8882887"/>
                <a:gd name="connsiteY798" fmla="*/ 1104513 h 1682495"/>
                <a:gd name="connsiteX799" fmla="*/ 7827915 w 8882887"/>
                <a:gd name="connsiteY799" fmla="*/ 1104513 h 1682495"/>
                <a:gd name="connsiteX800" fmla="*/ 7827915 w 8882887"/>
                <a:gd name="connsiteY800" fmla="*/ 1240505 h 1682495"/>
                <a:gd name="connsiteX801" fmla="*/ 7830005 w 8882887"/>
                <a:gd name="connsiteY801" fmla="*/ 1240505 h 1682495"/>
                <a:gd name="connsiteX802" fmla="*/ 7844633 w 8882887"/>
                <a:gd name="connsiteY802" fmla="*/ 1240505 h 1682495"/>
                <a:gd name="connsiteX803" fmla="*/ 7844633 w 8882887"/>
                <a:gd name="connsiteY803" fmla="*/ 1439262 h 1682495"/>
                <a:gd name="connsiteX804" fmla="*/ 7847975 w 8882887"/>
                <a:gd name="connsiteY804" fmla="*/ 1439262 h 1682495"/>
                <a:gd name="connsiteX805" fmla="*/ 7871381 w 8882887"/>
                <a:gd name="connsiteY805" fmla="*/ 1439262 h 1682495"/>
                <a:gd name="connsiteX806" fmla="*/ 7871381 w 8882887"/>
                <a:gd name="connsiteY806" fmla="*/ 1310244 h 1682495"/>
                <a:gd name="connsiteX807" fmla="*/ 7872635 w 8882887"/>
                <a:gd name="connsiteY807" fmla="*/ 1309373 h 1682495"/>
                <a:gd name="connsiteX808" fmla="*/ 7881411 w 8882887"/>
                <a:gd name="connsiteY808" fmla="*/ 1303271 h 1682495"/>
                <a:gd name="connsiteX809" fmla="*/ 7888099 w 8882887"/>
                <a:gd name="connsiteY809" fmla="*/ 1305014 h 1682495"/>
                <a:gd name="connsiteX810" fmla="*/ 7888099 w 8882887"/>
                <a:gd name="connsiteY810" fmla="*/ 1317219 h 1682495"/>
                <a:gd name="connsiteX811" fmla="*/ 7891441 w 8882887"/>
                <a:gd name="connsiteY811" fmla="*/ 1315475 h 1682495"/>
                <a:gd name="connsiteX812" fmla="*/ 7914847 w 8882887"/>
                <a:gd name="connsiteY812" fmla="*/ 1303271 h 1682495"/>
                <a:gd name="connsiteX813" fmla="*/ 7917773 w 8882887"/>
                <a:gd name="connsiteY813" fmla="*/ 1303271 h 1682495"/>
                <a:gd name="connsiteX814" fmla="*/ 7938251 w 8882887"/>
                <a:gd name="connsiteY814" fmla="*/ 1303271 h 1682495"/>
                <a:gd name="connsiteX815" fmla="*/ 7938251 w 8882887"/>
                <a:gd name="connsiteY815" fmla="*/ 1540385 h 1682495"/>
                <a:gd name="connsiteX816" fmla="*/ 7985061 w 8882887"/>
                <a:gd name="connsiteY816" fmla="*/ 1547360 h 1682495"/>
                <a:gd name="connsiteX817" fmla="*/ 7985061 w 8882887"/>
                <a:gd name="connsiteY817" fmla="*/ 1536899 h 1682495"/>
                <a:gd name="connsiteX818" fmla="*/ 8035213 w 8882887"/>
                <a:gd name="connsiteY818" fmla="*/ 1536899 h 1682495"/>
                <a:gd name="connsiteX819" fmla="*/ 8035213 w 8882887"/>
                <a:gd name="connsiteY819" fmla="*/ 1491567 h 1682495"/>
                <a:gd name="connsiteX820" fmla="*/ 8048587 w 8882887"/>
                <a:gd name="connsiteY820" fmla="*/ 1491567 h 1682495"/>
                <a:gd name="connsiteX821" fmla="*/ 8048587 w 8882887"/>
                <a:gd name="connsiteY821" fmla="*/ 1432289 h 1682495"/>
                <a:gd name="connsiteX822" fmla="*/ 8058619 w 8882887"/>
                <a:gd name="connsiteY822" fmla="*/ 1432289 h 1682495"/>
                <a:gd name="connsiteX823" fmla="*/ 8058619 w 8882887"/>
                <a:gd name="connsiteY823" fmla="*/ 1373010 h 1682495"/>
                <a:gd name="connsiteX824" fmla="*/ 8082023 w 8882887"/>
                <a:gd name="connsiteY824" fmla="*/ 1373010 h 1682495"/>
                <a:gd name="connsiteX825" fmla="*/ 8155579 w 8882887"/>
                <a:gd name="connsiteY825" fmla="*/ 1341627 h 1682495"/>
                <a:gd name="connsiteX826" fmla="*/ 8158923 w 8882887"/>
                <a:gd name="connsiteY826" fmla="*/ 1310244 h 1682495"/>
                <a:gd name="connsiteX827" fmla="*/ 8165611 w 8882887"/>
                <a:gd name="connsiteY827" fmla="*/ 1341627 h 1682495"/>
                <a:gd name="connsiteX828" fmla="*/ 8242511 w 8882887"/>
                <a:gd name="connsiteY828" fmla="*/ 1383471 h 1682495"/>
                <a:gd name="connsiteX829" fmla="*/ 8242511 w 8882887"/>
                <a:gd name="connsiteY829" fmla="*/ 1376498 h 1682495"/>
                <a:gd name="connsiteX830" fmla="*/ 8262573 w 8882887"/>
                <a:gd name="connsiteY830" fmla="*/ 1376498 h 1682495"/>
                <a:gd name="connsiteX831" fmla="*/ 8262573 w 8882887"/>
                <a:gd name="connsiteY831" fmla="*/ 1432289 h 1682495"/>
                <a:gd name="connsiteX832" fmla="*/ 8272603 w 8882887"/>
                <a:gd name="connsiteY832" fmla="*/ 1432289 h 1682495"/>
                <a:gd name="connsiteX833" fmla="*/ 8272603 w 8882887"/>
                <a:gd name="connsiteY833" fmla="*/ 1498541 h 1682495"/>
                <a:gd name="connsiteX834" fmla="*/ 8282635 w 8882887"/>
                <a:gd name="connsiteY834" fmla="*/ 1498541 h 1682495"/>
                <a:gd name="connsiteX835" fmla="*/ 8282635 w 8882887"/>
                <a:gd name="connsiteY835" fmla="*/ 1529924 h 1682495"/>
                <a:gd name="connsiteX836" fmla="*/ 8302695 w 8882887"/>
                <a:gd name="connsiteY836" fmla="*/ 1529924 h 1682495"/>
                <a:gd name="connsiteX837" fmla="*/ 8302695 w 8882887"/>
                <a:gd name="connsiteY837" fmla="*/ 1578741 h 1682495"/>
                <a:gd name="connsiteX838" fmla="*/ 8429747 w 8882887"/>
                <a:gd name="connsiteY838" fmla="*/ 1568280 h 1682495"/>
                <a:gd name="connsiteX839" fmla="*/ 8429747 w 8882887"/>
                <a:gd name="connsiteY839" fmla="*/ 1519463 h 1682495"/>
                <a:gd name="connsiteX840" fmla="*/ 8496619 w 8882887"/>
                <a:gd name="connsiteY840" fmla="*/ 1519463 h 1682495"/>
                <a:gd name="connsiteX841" fmla="*/ 8496619 w 8882887"/>
                <a:gd name="connsiteY841" fmla="*/ 1491567 h 1682495"/>
                <a:gd name="connsiteX842" fmla="*/ 8637047 w 8882887"/>
                <a:gd name="connsiteY842" fmla="*/ 1491567 h 1682495"/>
                <a:gd name="connsiteX843" fmla="*/ 8637047 w 8882887"/>
                <a:gd name="connsiteY843" fmla="*/ 1509002 h 1682495"/>
                <a:gd name="connsiteX844" fmla="*/ 8727321 w 8882887"/>
                <a:gd name="connsiteY844" fmla="*/ 1509002 h 1682495"/>
                <a:gd name="connsiteX845" fmla="*/ 8727321 w 8882887"/>
                <a:gd name="connsiteY845" fmla="*/ 1519463 h 1682495"/>
                <a:gd name="connsiteX846" fmla="*/ 8754069 w 8882887"/>
                <a:gd name="connsiteY846" fmla="*/ 1519463 h 1682495"/>
                <a:gd name="connsiteX847" fmla="*/ 8754069 w 8882887"/>
                <a:gd name="connsiteY847" fmla="*/ 1529924 h 1682495"/>
                <a:gd name="connsiteX848" fmla="*/ 8777473 w 8882887"/>
                <a:gd name="connsiteY848" fmla="*/ 1529924 h 1682495"/>
                <a:gd name="connsiteX849" fmla="*/ 8777473 w 8882887"/>
                <a:gd name="connsiteY849" fmla="*/ 1499913 h 1682495"/>
                <a:gd name="connsiteX850" fmla="*/ 8882887 w 8882887"/>
                <a:gd name="connsiteY850" fmla="*/ 1682495 h 1682495"/>
                <a:gd name="connsiteX851" fmla="*/ 0 w 8882887"/>
                <a:gd name="connsiteY851" fmla="*/ 1682495 h 1682495"/>
                <a:gd name="connsiteX852" fmla="*/ 63077 w 8882887"/>
                <a:gd name="connsiteY852" fmla="*/ 1573241 h 1682495"/>
                <a:gd name="connsiteX853" fmla="*/ 123345 w 8882887"/>
                <a:gd name="connsiteY853" fmla="*/ 1568279 h 1682495"/>
                <a:gd name="connsiteX854" fmla="*/ 123345 w 8882887"/>
                <a:gd name="connsiteY854" fmla="*/ 1519461 h 1682495"/>
                <a:gd name="connsiteX855" fmla="*/ 190215 w 8882887"/>
                <a:gd name="connsiteY855" fmla="*/ 1519461 h 1682495"/>
                <a:gd name="connsiteX856" fmla="*/ 190215 w 8882887"/>
                <a:gd name="connsiteY856" fmla="*/ 1491566 h 1682495"/>
                <a:gd name="connsiteX857" fmla="*/ 330643 w 8882887"/>
                <a:gd name="connsiteY857" fmla="*/ 1491566 h 1682495"/>
                <a:gd name="connsiteX858" fmla="*/ 330643 w 8882887"/>
                <a:gd name="connsiteY858" fmla="*/ 1509000 h 1682495"/>
                <a:gd name="connsiteX859" fmla="*/ 420917 w 8882887"/>
                <a:gd name="connsiteY859" fmla="*/ 1509000 h 1682495"/>
                <a:gd name="connsiteX860" fmla="*/ 420917 w 8882887"/>
                <a:gd name="connsiteY860" fmla="*/ 1519461 h 1682495"/>
                <a:gd name="connsiteX861" fmla="*/ 447665 w 8882887"/>
                <a:gd name="connsiteY861" fmla="*/ 1519461 h 1682495"/>
                <a:gd name="connsiteX862" fmla="*/ 447665 w 8882887"/>
                <a:gd name="connsiteY862" fmla="*/ 1529922 h 1682495"/>
                <a:gd name="connsiteX863" fmla="*/ 471070 w 8882887"/>
                <a:gd name="connsiteY863" fmla="*/ 1529922 h 1682495"/>
                <a:gd name="connsiteX864" fmla="*/ 471070 w 8882887"/>
                <a:gd name="connsiteY864" fmla="*/ 1373009 h 1682495"/>
                <a:gd name="connsiteX865" fmla="*/ 541285 w 8882887"/>
                <a:gd name="connsiteY865" fmla="*/ 1352087 h 1682495"/>
                <a:gd name="connsiteX866" fmla="*/ 671681 w 8882887"/>
                <a:gd name="connsiteY866" fmla="*/ 1352087 h 1682495"/>
                <a:gd name="connsiteX867" fmla="*/ 671681 w 8882887"/>
                <a:gd name="connsiteY867" fmla="*/ 1101026 h 1682495"/>
                <a:gd name="connsiteX868" fmla="*/ 708460 w 8882887"/>
                <a:gd name="connsiteY868" fmla="*/ 1083590 h 1682495"/>
                <a:gd name="connsiteX869" fmla="*/ 868949 w 8882887"/>
                <a:gd name="connsiteY869" fmla="*/ 1055694 h 1682495"/>
                <a:gd name="connsiteX870" fmla="*/ 925789 w 8882887"/>
                <a:gd name="connsiteY870" fmla="*/ 1073129 h 1682495"/>
                <a:gd name="connsiteX871" fmla="*/ 935819 w 8882887"/>
                <a:gd name="connsiteY871" fmla="*/ 1083590 h 1682495"/>
                <a:gd name="connsiteX872" fmla="*/ 935819 w 8882887"/>
                <a:gd name="connsiteY872" fmla="*/ 1550844 h 1682495"/>
                <a:gd name="connsiteX873" fmla="*/ 959224 w 8882887"/>
                <a:gd name="connsiteY873" fmla="*/ 1550844 h 1682495"/>
                <a:gd name="connsiteX874" fmla="*/ 959224 w 8882887"/>
                <a:gd name="connsiteY874" fmla="*/ 1362548 h 1682495"/>
                <a:gd name="connsiteX875" fmla="*/ 979285 w 8882887"/>
                <a:gd name="connsiteY875" fmla="*/ 1362548 h 1682495"/>
                <a:gd name="connsiteX876" fmla="*/ 979285 w 8882887"/>
                <a:gd name="connsiteY876" fmla="*/ 1345113 h 1682495"/>
                <a:gd name="connsiteX877" fmla="*/ 999346 w 8882887"/>
                <a:gd name="connsiteY877" fmla="*/ 1334652 h 1682495"/>
                <a:gd name="connsiteX878" fmla="*/ 1016063 w 8882887"/>
                <a:gd name="connsiteY878" fmla="*/ 1334652 h 1682495"/>
                <a:gd name="connsiteX879" fmla="*/ 1016063 w 8882887"/>
                <a:gd name="connsiteY879" fmla="*/ 1317218 h 1682495"/>
                <a:gd name="connsiteX880" fmla="*/ 1029437 w 8882887"/>
                <a:gd name="connsiteY880" fmla="*/ 1306757 h 1682495"/>
                <a:gd name="connsiteX881" fmla="*/ 1062874 w 8882887"/>
                <a:gd name="connsiteY881" fmla="*/ 1306757 h 1682495"/>
                <a:gd name="connsiteX882" fmla="*/ 1062874 w 8882887"/>
                <a:gd name="connsiteY882" fmla="*/ 1362548 h 1682495"/>
                <a:gd name="connsiteX883" fmla="*/ 1133087 w 8882887"/>
                <a:gd name="connsiteY883" fmla="*/ 1362548 h 1682495"/>
                <a:gd name="connsiteX884" fmla="*/ 1133087 w 8882887"/>
                <a:gd name="connsiteY884" fmla="*/ 1557819 h 1682495"/>
                <a:gd name="connsiteX885" fmla="*/ 1159835 w 8882887"/>
                <a:gd name="connsiteY885" fmla="*/ 1557819 h 1682495"/>
                <a:gd name="connsiteX886" fmla="*/ 1186583 w 8882887"/>
                <a:gd name="connsiteY886" fmla="*/ 1547358 h 1682495"/>
                <a:gd name="connsiteX887" fmla="*/ 1186583 w 8882887"/>
                <a:gd name="connsiteY887" fmla="*/ 1533410 h 1682495"/>
                <a:gd name="connsiteX888" fmla="*/ 1176553 w 8882887"/>
                <a:gd name="connsiteY888" fmla="*/ 1529922 h 1682495"/>
                <a:gd name="connsiteX889" fmla="*/ 1176553 w 8882887"/>
                <a:gd name="connsiteY889" fmla="*/ 1519461 h 1682495"/>
                <a:gd name="connsiteX890" fmla="*/ 1186583 w 8882887"/>
                <a:gd name="connsiteY890" fmla="*/ 1512488 h 1682495"/>
                <a:gd name="connsiteX891" fmla="*/ 1186583 w 8882887"/>
                <a:gd name="connsiteY891" fmla="*/ 1435775 h 1682495"/>
                <a:gd name="connsiteX892" fmla="*/ 1176553 w 8882887"/>
                <a:gd name="connsiteY892" fmla="*/ 1432287 h 1682495"/>
                <a:gd name="connsiteX893" fmla="*/ 1176553 w 8882887"/>
                <a:gd name="connsiteY893" fmla="*/ 1421826 h 1682495"/>
                <a:gd name="connsiteX894" fmla="*/ 1186583 w 8882887"/>
                <a:gd name="connsiteY894" fmla="*/ 1414853 h 1682495"/>
                <a:gd name="connsiteX895" fmla="*/ 1193271 w 8882887"/>
                <a:gd name="connsiteY895" fmla="*/ 1407879 h 1682495"/>
                <a:gd name="connsiteX896" fmla="*/ 1193271 w 8882887"/>
                <a:gd name="connsiteY896" fmla="*/ 1393931 h 1682495"/>
                <a:gd name="connsiteX897" fmla="*/ 1186583 w 8882887"/>
                <a:gd name="connsiteY897" fmla="*/ 1393931 h 1682495"/>
                <a:gd name="connsiteX898" fmla="*/ 1186583 w 8882887"/>
                <a:gd name="connsiteY898" fmla="*/ 1383470 h 1682495"/>
                <a:gd name="connsiteX899" fmla="*/ 1196614 w 8882887"/>
                <a:gd name="connsiteY899" fmla="*/ 1376496 h 1682495"/>
                <a:gd name="connsiteX900" fmla="*/ 1250110 w 8882887"/>
                <a:gd name="connsiteY900" fmla="*/ 1278861 h 1682495"/>
                <a:gd name="connsiteX901" fmla="*/ 1243423 w 8882887"/>
                <a:gd name="connsiteY901" fmla="*/ 1275374 h 1682495"/>
                <a:gd name="connsiteX902" fmla="*/ 1243423 w 8882887"/>
                <a:gd name="connsiteY902" fmla="*/ 1264913 h 1682495"/>
                <a:gd name="connsiteX903" fmla="*/ 1253453 w 8882887"/>
                <a:gd name="connsiteY903" fmla="*/ 1261425 h 1682495"/>
                <a:gd name="connsiteX904" fmla="*/ 1253453 w 8882887"/>
                <a:gd name="connsiteY904" fmla="*/ 1247478 h 1682495"/>
                <a:gd name="connsiteX905" fmla="*/ 1260141 w 8882887"/>
                <a:gd name="connsiteY905" fmla="*/ 1247478 h 1682495"/>
                <a:gd name="connsiteX906" fmla="*/ 1260141 w 8882887"/>
                <a:gd name="connsiteY906" fmla="*/ 1216095 h 1682495"/>
                <a:gd name="connsiteX907" fmla="*/ 1253453 w 8882887"/>
                <a:gd name="connsiteY907" fmla="*/ 1216095 h 1682495"/>
                <a:gd name="connsiteX908" fmla="*/ 1253453 w 8882887"/>
                <a:gd name="connsiteY908" fmla="*/ 1209122 h 1682495"/>
                <a:gd name="connsiteX909" fmla="*/ 1260141 w 8882887"/>
                <a:gd name="connsiteY909" fmla="*/ 1205634 h 1682495"/>
                <a:gd name="connsiteX910" fmla="*/ 1276858 w 8882887"/>
                <a:gd name="connsiteY910" fmla="*/ 1181225 h 1682495"/>
                <a:gd name="connsiteX911" fmla="*/ 1280201 w 8882887"/>
                <a:gd name="connsiteY911" fmla="*/ 1167278 h 1682495"/>
                <a:gd name="connsiteX912" fmla="*/ 1280201 w 8882887"/>
                <a:gd name="connsiteY912" fmla="*/ 1128921 h 1682495"/>
                <a:gd name="connsiteX913" fmla="*/ 1280620 w 8882887"/>
                <a:gd name="connsiteY913" fmla="*/ 1127613 h 1682495"/>
                <a:gd name="connsiteX914" fmla="*/ 1283545 w 8882887"/>
                <a:gd name="connsiteY914" fmla="*/ 1118460 h 1682495"/>
                <a:gd name="connsiteX915" fmla="*/ 1283963 w 8882887"/>
                <a:gd name="connsiteY915" fmla="*/ 1119768 h 1682495"/>
                <a:gd name="connsiteX916" fmla="*/ 1286889 w 8882887"/>
                <a:gd name="connsiteY916" fmla="*/ 1128921 h 1682495"/>
                <a:gd name="connsiteX917" fmla="*/ 1290232 w 8882887"/>
                <a:gd name="connsiteY917" fmla="*/ 1167278 h 1682495"/>
                <a:gd name="connsiteX918" fmla="*/ 1290232 w 8882887"/>
                <a:gd name="connsiteY918" fmla="*/ 1177739 h 1682495"/>
                <a:gd name="connsiteX919" fmla="*/ 1306951 w 8882887"/>
                <a:gd name="connsiteY919" fmla="*/ 1205634 h 1682495"/>
                <a:gd name="connsiteX920" fmla="*/ 1313638 w 8882887"/>
                <a:gd name="connsiteY920" fmla="*/ 1209122 h 1682495"/>
                <a:gd name="connsiteX921" fmla="*/ 1313638 w 8882887"/>
                <a:gd name="connsiteY921" fmla="*/ 1216095 h 1682495"/>
                <a:gd name="connsiteX922" fmla="*/ 1310295 w 8882887"/>
                <a:gd name="connsiteY922" fmla="*/ 1247478 h 1682495"/>
                <a:gd name="connsiteX923" fmla="*/ 1316981 w 8882887"/>
                <a:gd name="connsiteY923" fmla="*/ 1261425 h 1682495"/>
                <a:gd name="connsiteX924" fmla="*/ 1323669 w 8882887"/>
                <a:gd name="connsiteY924" fmla="*/ 1264913 h 1682495"/>
                <a:gd name="connsiteX925" fmla="*/ 1323669 w 8882887"/>
                <a:gd name="connsiteY925" fmla="*/ 1275374 h 1682495"/>
                <a:gd name="connsiteX926" fmla="*/ 1316981 w 8882887"/>
                <a:gd name="connsiteY926" fmla="*/ 1278861 h 1682495"/>
                <a:gd name="connsiteX927" fmla="*/ 1356268 w 8882887"/>
                <a:gd name="connsiteY927" fmla="*/ 1319833 h 1682495"/>
                <a:gd name="connsiteX928" fmla="*/ 1369603 w 8882887"/>
                <a:gd name="connsiteY928" fmla="*/ 1373009 h 1682495"/>
                <a:gd name="connsiteX929" fmla="*/ 1417287 w 8882887"/>
                <a:gd name="connsiteY929" fmla="*/ 1373009 h 1682495"/>
                <a:gd name="connsiteX930" fmla="*/ 1417287 w 8882887"/>
                <a:gd name="connsiteY930" fmla="*/ 1329494 h 1682495"/>
                <a:gd name="connsiteX931" fmla="*/ 1409211 w 8882887"/>
                <a:gd name="connsiteY931" fmla="*/ 1329494 h 1682495"/>
                <a:gd name="connsiteX932" fmla="*/ 1409211 w 8882887"/>
                <a:gd name="connsiteY932" fmla="*/ 1086294 h 1682495"/>
                <a:gd name="connsiteX933" fmla="*/ 1439612 w 8882887"/>
                <a:gd name="connsiteY933" fmla="*/ 1086294 h 1682495"/>
                <a:gd name="connsiteX934" fmla="*/ 1440372 w 8882887"/>
                <a:gd name="connsiteY934" fmla="*/ 1084673 h 1682495"/>
                <a:gd name="connsiteX935" fmla="*/ 1445691 w 8882887"/>
                <a:gd name="connsiteY935" fmla="*/ 1073324 h 1682495"/>
                <a:gd name="connsiteX936" fmla="*/ 1448352 w 8882887"/>
                <a:gd name="connsiteY936" fmla="*/ 1073729 h 1682495"/>
                <a:gd name="connsiteX937" fmla="*/ 1466972 w 8882887"/>
                <a:gd name="connsiteY937" fmla="*/ 1076565 h 1682495"/>
                <a:gd name="connsiteX938" fmla="*/ 1467732 w 8882887"/>
                <a:gd name="connsiteY938" fmla="*/ 1078593 h 1682495"/>
                <a:gd name="connsiteX939" fmla="*/ 1473051 w 8882887"/>
                <a:gd name="connsiteY939" fmla="*/ 1092779 h 1682495"/>
                <a:gd name="connsiteX940" fmla="*/ 1512572 w 8882887"/>
                <a:gd name="connsiteY940" fmla="*/ 1096022 h 1682495"/>
                <a:gd name="connsiteX941" fmla="*/ 1512572 w 8882887"/>
                <a:gd name="connsiteY941" fmla="*/ 911190 h 1682495"/>
                <a:gd name="connsiteX942" fmla="*/ 1515612 w 8882887"/>
                <a:gd name="connsiteY942" fmla="*/ 911190 h 1682495"/>
                <a:gd name="connsiteX943" fmla="*/ 1536893 w 8882887"/>
                <a:gd name="connsiteY943" fmla="*/ 911190 h 1682495"/>
                <a:gd name="connsiteX944" fmla="*/ 1536893 w 8882887"/>
                <a:gd name="connsiteY944" fmla="*/ 706902 h 1682495"/>
                <a:gd name="connsiteX945" fmla="*/ 1539552 w 8882887"/>
                <a:gd name="connsiteY945" fmla="*/ 706902 h 1682495"/>
                <a:gd name="connsiteX946" fmla="*/ 1558173 w 8882887"/>
                <a:gd name="connsiteY946" fmla="*/ 706902 h 1682495"/>
                <a:gd name="connsiteX947" fmla="*/ 1558173 w 8882887"/>
                <a:gd name="connsiteY947" fmla="*/ 535041 h 1682495"/>
                <a:gd name="connsiteX948" fmla="*/ 1564253 w 8882887"/>
                <a:gd name="connsiteY948" fmla="*/ 492885 h 1682495"/>
                <a:gd name="connsiteX949" fmla="*/ 1567293 w 8882887"/>
                <a:gd name="connsiteY949" fmla="*/ 492885 h 1682495"/>
                <a:gd name="connsiteX950" fmla="*/ 1588574 w 8882887"/>
                <a:gd name="connsiteY950" fmla="*/ 492885 h 1682495"/>
                <a:gd name="connsiteX951" fmla="*/ 1643294 w 8882887"/>
                <a:gd name="connsiteY951" fmla="*/ 369665 h 1682495"/>
                <a:gd name="connsiteX952" fmla="*/ 1649375 w 8882887"/>
                <a:gd name="connsiteY952" fmla="*/ 0 h 1682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</a:cxnLst>
              <a:rect l="l" t="t" r="r" b="b"/>
              <a:pathLst>
                <a:path w="8882887" h="1682495">
                  <a:moveTo>
                    <a:pt x="1649375" y="0"/>
                  </a:moveTo>
                  <a:cubicBezTo>
                    <a:pt x="1649375" y="27"/>
                    <a:pt x="1649399" y="3060"/>
                    <a:pt x="1652414" y="369665"/>
                  </a:cubicBezTo>
                  <a:cubicBezTo>
                    <a:pt x="1652432" y="369701"/>
                    <a:pt x="1653399" y="371712"/>
                    <a:pt x="1710174" y="489644"/>
                  </a:cubicBezTo>
                  <a:cubicBezTo>
                    <a:pt x="1710186" y="489644"/>
                    <a:pt x="1710353" y="489644"/>
                    <a:pt x="1713215" y="489644"/>
                  </a:cubicBezTo>
                  <a:lnTo>
                    <a:pt x="1734495" y="489644"/>
                  </a:lnTo>
                  <a:cubicBezTo>
                    <a:pt x="1734495" y="489665"/>
                    <a:pt x="1734495" y="490508"/>
                    <a:pt x="1734495" y="525312"/>
                  </a:cubicBezTo>
                  <a:cubicBezTo>
                    <a:pt x="1734498" y="525321"/>
                    <a:pt x="1734555" y="525408"/>
                    <a:pt x="1735256" y="526529"/>
                  </a:cubicBezTo>
                  <a:lnTo>
                    <a:pt x="1740575" y="535041"/>
                  </a:lnTo>
                  <a:cubicBezTo>
                    <a:pt x="1740575" y="535071"/>
                    <a:pt x="1740575" y="537344"/>
                    <a:pt x="1740575" y="706902"/>
                  </a:cubicBezTo>
                  <a:cubicBezTo>
                    <a:pt x="1740588" y="706902"/>
                    <a:pt x="1740798" y="706902"/>
                    <a:pt x="1743995" y="706902"/>
                  </a:cubicBezTo>
                  <a:lnTo>
                    <a:pt x="1767936" y="706902"/>
                  </a:lnTo>
                  <a:cubicBezTo>
                    <a:pt x="1767936" y="706932"/>
                    <a:pt x="1767936" y="709385"/>
                    <a:pt x="1767936" y="917675"/>
                  </a:cubicBezTo>
                  <a:cubicBezTo>
                    <a:pt x="1767951" y="917673"/>
                    <a:pt x="1768119" y="917642"/>
                    <a:pt x="1770216" y="917270"/>
                  </a:cubicBezTo>
                  <a:lnTo>
                    <a:pt x="1786176" y="914433"/>
                  </a:lnTo>
                  <a:cubicBezTo>
                    <a:pt x="1786176" y="914466"/>
                    <a:pt x="1786131" y="916467"/>
                    <a:pt x="1783136" y="1047381"/>
                  </a:cubicBezTo>
                  <a:cubicBezTo>
                    <a:pt x="1783151" y="1047384"/>
                    <a:pt x="1783317" y="1047414"/>
                    <a:pt x="1785416" y="1047788"/>
                  </a:cubicBezTo>
                  <a:lnTo>
                    <a:pt x="1801376" y="1050624"/>
                  </a:lnTo>
                  <a:cubicBezTo>
                    <a:pt x="1801379" y="1050635"/>
                    <a:pt x="1801409" y="1050731"/>
                    <a:pt x="1801755" y="1051841"/>
                  </a:cubicBezTo>
                  <a:lnTo>
                    <a:pt x="1804416" y="1060353"/>
                  </a:lnTo>
                  <a:cubicBezTo>
                    <a:pt x="1804419" y="1060340"/>
                    <a:pt x="1804487" y="1060125"/>
                    <a:pt x="1805556" y="1056705"/>
                  </a:cubicBezTo>
                  <a:lnTo>
                    <a:pt x="1813536" y="1031169"/>
                  </a:lnTo>
                  <a:cubicBezTo>
                    <a:pt x="1813547" y="1031169"/>
                    <a:pt x="1813697" y="1031169"/>
                    <a:pt x="1816196" y="1031169"/>
                  </a:cubicBezTo>
                  <a:lnTo>
                    <a:pt x="1834817" y="1031169"/>
                  </a:lnTo>
                  <a:cubicBezTo>
                    <a:pt x="1834817" y="1031195"/>
                    <a:pt x="1834817" y="1032234"/>
                    <a:pt x="1834817" y="1079808"/>
                  </a:cubicBezTo>
                  <a:cubicBezTo>
                    <a:pt x="1834826" y="1079816"/>
                    <a:pt x="1834941" y="1079876"/>
                    <a:pt x="1836336" y="1080620"/>
                  </a:cubicBezTo>
                  <a:lnTo>
                    <a:pt x="1846977" y="1086294"/>
                  </a:lnTo>
                  <a:cubicBezTo>
                    <a:pt x="1846977" y="1086308"/>
                    <a:pt x="1846977" y="1086459"/>
                    <a:pt x="1846977" y="1088321"/>
                  </a:cubicBezTo>
                  <a:lnTo>
                    <a:pt x="1846977" y="1102508"/>
                  </a:lnTo>
                  <a:cubicBezTo>
                    <a:pt x="1847007" y="1102508"/>
                    <a:pt x="1848369" y="1102508"/>
                    <a:pt x="1913858" y="1102508"/>
                  </a:cubicBezTo>
                  <a:cubicBezTo>
                    <a:pt x="1913858" y="1102520"/>
                    <a:pt x="1913858" y="1102644"/>
                    <a:pt x="1913858" y="1104129"/>
                  </a:cubicBezTo>
                  <a:lnTo>
                    <a:pt x="1913858" y="1115478"/>
                  </a:lnTo>
                  <a:cubicBezTo>
                    <a:pt x="1913871" y="1115478"/>
                    <a:pt x="1914053" y="1115478"/>
                    <a:pt x="1916897" y="1115478"/>
                  </a:cubicBezTo>
                  <a:lnTo>
                    <a:pt x="1938177" y="1115478"/>
                  </a:lnTo>
                  <a:cubicBezTo>
                    <a:pt x="1938177" y="1115451"/>
                    <a:pt x="1938177" y="1114358"/>
                    <a:pt x="1938177" y="1070081"/>
                  </a:cubicBezTo>
                  <a:cubicBezTo>
                    <a:pt x="1938209" y="1070081"/>
                    <a:pt x="1939604" y="1070081"/>
                    <a:pt x="2005058" y="1070081"/>
                  </a:cubicBezTo>
                  <a:cubicBezTo>
                    <a:pt x="2005058" y="1070069"/>
                    <a:pt x="2005058" y="1069923"/>
                    <a:pt x="2005058" y="1068054"/>
                  </a:cubicBezTo>
                  <a:lnTo>
                    <a:pt x="2005058" y="1053867"/>
                  </a:lnTo>
                  <a:cubicBezTo>
                    <a:pt x="2005067" y="1053867"/>
                    <a:pt x="2005178" y="1053867"/>
                    <a:pt x="2006579" y="1053867"/>
                  </a:cubicBezTo>
                  <a:lnTo>
                    <a:pt x="2017218" y="1053867"/>
                  </a:lnTo>
                  <a:cubicBezTo>
                    <a:pt x="2017218" y="1053857"/>
                    <a:pt x="2017218" y="1053687"/>
                    <a:pt x="2017218" y="1051031"/>
                  </a:cubicBezTo>
                  <a:lnTo>
                    <a:pt x="2017218" y="1031169"/>
                  </a:lnTo>
                  <a:cubicBezTo>
                    <a:pt x="2017232" y="1031169"/>
                    <a:pt x="2017340" y="1031169"/>
                    <a:pt x="2018358" y="1031169"/>
                  </a:cubicBezTo>
                  <a:lnTo>
                    <a:pt x="2026338" y="1031169"/>
                  </a:lnTo>
                  <a:cubicBezTo>
                    <a:pt x="2026338" y="1031159"/>
                    <a:pt x="2026338" y="1031031"/>
                    <a:pt x="2026338" y="1029548"/>
                  </a:cubicBezTo>
                  <a:lnTo>
                    <a:pt x="2026338" y="1018197"/>
                  </a:lnTo>
                  <a:cubicBezTo>
                    <a:pt x="2026350" y="1018197"/>
                    <a:pt x="2026536" y="1018197"/>
                    <a:pt x="2029379" y="1018197"/>
                  </a:cubicBezTo>
                  <a:lnTo>
                    <a:pt x="2050659" y="1018197"/>
                  </a:lnTo>
                  <a:cubicBezTo>
                    <a:pt x="2050659" y="1018208"/>
                    <a:pt x="2050659" y="1018323"/>
                    <a:pt x="2050659" y="1019819"/>
                  </a:cubicBezTo>
                  <a:lnTo>
                    <a:pt x="2050659" y="1031169"/>
                  </a:lnTo>
                  <a:cubicBezTo>
                    <a:pt x="2050676" y="1031169"/>
                    <a:pt x="2051427" y="1031169"/>
                    <a:pt x="2084099" y="1031169"/>
                  </a:cubicBezTo>
                  <a:cubicBezTo>
                    <a:pt x="2084099" y="1031157"/>
                    <a:pt x="2084099" y="1030986"/>
                    <a:pt x="2084099" y="1028331"/>
                  </a:cubicBezTo>
                  <a:lnTo>
                    <a:pt x="2084099" y="1008470"/>
                  </a:lnTo>
                  <a:cubicBezTo>
                    <a:pt x="2084108" y="1008470"/>
                    <a:pt x="2084253" y="1008470"/>
                    <a:pt x="2086760" y="1008470"/>
                  </a:cubicBezTo>
                  <a:lnTo>
                    <a:pt x="2105379" y="1008470"/>
                  </a:lnTo>
                  <a:cubicBezTo>
                    <a:pt x="2105379" y="1008488"/>
                    <a:pt x="2105379" y="1009259"/>
                    <a:pt x="2105379" y="1044140"/>
                  </a:cubicBezTo>
                  <a:cubicBezTo>
                    <a:pt x="2105390" y="1044140"/>
                    <a:pt x="2105510" y="1044140"/>
                    <a:pt x="2106900" y="1044140"/>
                  </a:cubicBezTo>
                  <a:lnTo>
                    <a:pt x="2117540" y="1044140"/>
                  </a:lnTo>
                  <a:cubicBezTo>
                    <a:pt x="2117540" y="1044131"/>
                    <a:pt x="2117540" y="1044009"/>
                    <a:pt x="2117540" y="1042518"/>
                  </a:cubicBezTo>
                  <a:lnTo>
                    <a:pt x="2117540" y="1031169"/>
                  </a:lnTo>
                  <a:cubicBezTo>
                    <a:pt x="2117553" y="1031169"/>
                    <a:pt x="2117730" y="1031169"/>
                    <a:pt x="2120199" y="1031169"/>
                  </a:cubicBezTo>
                  <a:lnTo>
                    <a:pt x="2138820" y="1031169"/>
                  </a:lnTo>
                  <a:cubicBezTo>
                    <a:pt x="2138820" y="1031189"/>
                    <a:pt x="2138820" y="1032027"/>
                    <a:pt x="2138820" y="1070081"/>
                  </a:cubicBezTo>
                  <a:cubicBezTo>
                    <a:pt x="2138832" y="1070081"/>
                    <a:pt x="2139009" y="1070081"/>
                    <a:pt x="2141861" y="1070081"/>
                  </a:cubicBezTo>
                  <a:lnTo>
                    <a:pt x="2163140" y="1070081"/>
                  </a:lnTo>
                  <a:cubicBezTo>
                    <a:pt x="2163140" y="1070097"/>
                    <a:pt x="2163140" y="1070270"/>
                    <a:pt x="2163140" y="1072512"/>
                  </a:cubicBezTo>
                  <a:lnTo>
                    <a:pt x="2163140" y="1089537"/>
                  </a:lnTo>
                  <a:cubicBezTo>
                    <a:pt x="2163152" y="1089537"/>
                    <a:pt x="2163258" y="1089537"/>
                    <a:pt x="2164280" y="1089537"/>
                  </a:cubicBezTo>
                  <a:lnTo>
                    <a:pt x="2172261" y="1089537"/>
                  </a:lnTo>
                  <a:cubicBezTo>
                    <a:pt x="2172261" y="1089525"/>
                    <a:pt x="2172261" y="1089411"/>
                    <a:pt x="2172261" y="1088321"/>
                  </a:cubicBezTo>
                  <a:lnTo>
                    <a:pt x="2172261" y="1079808"/>
                  </a:lnTo>
                  <a:cubicBezTo>
                    <a:pt x="2172287" y="1079808"/>
                    <a:pt x="2173365" y="1079808"/>
                    <a:pt x="2217861" y="1079808"/>
                  </a:cubicBezTo>
                  <a:cubicBezTo>
                    <a:pt x="2217861" y="1079829"/>
                    <a:pt x="2217861" y="1080674"/>
                    <a:pt x="2217861" y="1115478"/>
                  </a:cubicBezTo>
                  <a:cubicBezTo>
                    <a:pt x="2217872" y="1115478"/>
                    <a:pt x="2217990" y="1115478"/>
                    <a:pt x="2219381" y="1115478"/>
                  </a:cubicBezTo>
                  <a:lnTo>
                    <a:pt x="2230022" y="1115478"/>
                  </a:lnTo>
                  <a:cubicBezTo>
                    <a:pt x="2230022" y="1115489"/>
                    <a:pt x="2230022" y="1115598"/>
                    <a:pt x="2230022" y="1117100"/>
                  </a:cubicBezTo>
                  <a:lnTo>
                    <a:pt x="2230022" y="1128449"/>
                  </a:lnTo>
                  <a:cubicBezTo>
                    <a:pt x="2230035" y="1128449"/>
                    <a:pt x="2230145" y="1128449"/>
                    <a:pt x="2231162" y="1128449"/>
                  </a:cubicBezTo>
                  <a:lnTo>
                    <a:pt x="2239142" y="1128449"/>
                  </a:lnTo>
                  <a:cubicBezTo>
                    <a:pt x="2239142" y="1128438"/>
                    <a:pt x="2239142" y="1128258"/>
                    <a:pt x="2239142" y="1125206"/>
                  </a:cubicBezTo>
                  <a:lnTo>
                    <a:pt x="2239142" y="1102508"/>
                  </a:lnTo>
                  <a:cubicBezTo>
                    <a:pt x="2239152" y="1102508"/>
                    <a:pt x="2239269" y="1102508"/>
                    <a:pt x="2240661" y="1102508"/>
                  </a:cubicBezTo>
                  <a:lnTo>
                    <a:pt x="2251302" y="1102508"/>
                  </a:lnTo>
                  <a:cubicBezTo>
                    <a:pt x="2251302" y="1102520"/>
                    <a:pt x="2251302" y="1102644"/>
                    <a:pt x="2251302" y="1104129"/>
                  </a:cubicBezTo>
                  <a:lnTo>
                    <a:pt x="2251302" y="1115478"/>
                  </a:lnTo>
                  <a:lnTo>
                    <a:pt x="2259282" y="1112489"/>
                  </a:lnTo>
                  <a:cubicBezTo>
                    <a:pt x="2260422" y="1111931"/>
                    <a:pt x="2260422" y="1111628"/>
                    <a:pt x="2260422" y="1111019"/>
                  </a:cubicBezTo>
                  <a:lnTo>
                    <a:pt x="2260422" y="1102508"/>
                  </a:lnTo>
                  <a:cubicBezTo>
                    <a:pt x="2260448" y="1102508"/>
                    <a:pt x="2261649" y="1102508"/>
                    <a:pt x="2318183" y="1102508"/>
                  </a:cubicBezTo>
                  <a:cubicBezTo>
                    <a:pt x="2318183" y="1102529"/>
                    <a:pt x="2318183" y="1103349"/>
                    <a:pt x="2318183" y="1138176"/>
                  </a:cubicBezTo>
                  <a:cubicBezTo>
                    <a:pt x="2318195" y="1138176"/>
                    <a:pt x="2318372" y="1138176"/>
                    <a:pt x="2321222" y="1138176"/>
                  </a:cubicBezTo>
                  <a:lnTo>
                    <a:pt x="2342502" y="1138176"/>
                  </a:lnTo>
                  <a:cubicBezTo>
                    <a:pt x="2342502" y="1138188"/>
                    <a:pt x="2342502" y="1138311"/>
                    <a:pt x="2342502" y="1139798"/>
                  </a:cubicBezTo>
                  <a:lnTo>
                    <a:pt x="2342502" y="1151147"/>
                  </a:lnTo>
                  <a:cubicBezTo>
                    <a:pt x="2342516" y="1151147"/>
                    <a:pt x="2342700" y="1151147"/>
                    <a:pt x="2345163" y="1151147"/>
                  </a:cubicBezTo>
                  <a:lnTo>
                    <a:pt x="2363783" y="1151147"/>
                  </a:lnTo>
                  <a:cubicBezTo>
                    <a:pt x="2363783" y="1151129"/>
                    <a:pt x="2363783" y="1150362"/>
                    <a:pt x="2363783" y="1115478"/>
                  </a:cubicBezTo>
                  <a:cubicBezTo>
                    <a:pt x="2363793" y="1115478"/>
                    <a:pt x="2363910" y="1115478"/>
                    <a:pt x="2365302" y="1115478"/>
                  </a:cubicBezTo>
                  <a:lnTo>
                    <a:pt x="2375943" y="1115478"/>
                  </a:lnTo>
                  <a:cubicBezTo>
                    <a:pt x="2375943" y="1115450"/>
                    <a:pt x="2375943" y="1114293"/>
                    <a:pt x="2375943" y="1066838"/>
                  </a:cubicBezTo>
                  <a:cubicBezTo>
                    <a:pt x="2375954" y="1066838"/>
                    <a:pt x="2376069" y="1066838"/>
                    <a:pt x="2377463" y="1066838"/>
                  </a:cubicBezTo>
                  <a:lnTo>
                    <a:pt x="2388104" y="1066838"/>
                  </a:lnTo>
                  <a:cubicBezTo>
                    <a:pt x="2388104" y="1066829"/>
                    <a:pt x="2388104" y="1066665"/>
                    <a:pt x="2388104" y="1064001"/>
                  </a:cubicBezTo>
                  <a:lnTo>
                    <a:pt x="2388104" y="1044140"/>
                  </a:lnTo>
                  <a:cubicBezTo>
                    <a:pt x="2385063" y="1044140"/>
                    <a:pt x="2385063" y="1044140"/>
                    <a:pt x="2386203" y="1041707"/>
                  </a:cubicBezTo>
                  <a:lnTo>
                    <a:pt x="2394183" y="1024683"/>
                  </a:lnTo>
                  <a:cubicBezTo>
                    <a:pt x="2394191" y="1024709"/>
                    <a:pt x="2394483" y="1025720"/>
                    <a:pt x="2406344" y="1066838"/>
                  </a:cubicBezTo>
                  <a:cubicBezTo>
                    <a:pt x="2406356" y="1066838"/>
                    <a:pt x="2406465" y="1066838"/>
                    <a:pt x="2407484" y="1066838"/>
                  </a:cubicBezTo>
                  <a:lnTo>
                    <a:pt x="2415464" y="1066838"/>
                  </a:lnTo>
                  <a:cubicBezTo>
                    <a:pt x="2415464" y="1066818"/>
                    <a:pt x="2415464" y="1065050"/>
                    <a:pt x="2415464" y="907947"/>
                  </a:cubicBezTo>
                  <a:cubicBezTo>
                    <a:pt x="2415479" y="907947"/>
                    <a:pt x="2415650" y="907947"/>
                    <a:pt x="2417744" y="907947"/>
                  </a:cubicBezTo>
                  <a:lnTo>
                    <a:pt x="2433704" y="907947"/>
                  </a:lnTo>
                  <a:cubicBezTo>
                    <a:pt x="2433704" y="907914"/>
                    <a:pt x="2433704" y="906399"/>
                    <a:pt x="2433704" y="836609"/>
                  </a:cubicBezTo>
                  <a:cubicBezTo>
                    <a:pt x="2433729" y="836609"/>
                    <a:pt x="2434667" y="836609"/>
                    <a:pt x="2473224" y="836609"/>
                  </a:cubicBezTo>
                  <a:cubicBezTo>
                    <a:pt x="2473224" y="836591"/>
                    <a:pt x="2473224" y="835826"/>
                    <a:pt x="2473224" y="804182"/>
                  </a:cubicBezTo>
                  <a:cubicBezTo>
                    <a:pt x="2473253" y="804182"/>
                    <a:pt x="2474436" y="804182"/>
                    <a:pt x="2524905" y="804182"/>
                  </a:cubicBezTo>
                  <a:cubicBezTo>
                    <a:pt x="2524905" y="804194"/>
                    <a:pt x="2524905" y="804389"/>
                    <a:pt x="2524905" y="807830"/>
                  </a:cubicBezTo>
                  <a:lnTo>
                    <a:pt x="2524905" y="833366"/>
                  </a:lnTo>
                  <a:cubicBezTo>
                    <a:pt x="2524919" y="833366"/>
                    <a:pt x="2525115" y="833366"/>
                    <a:pt x="2528325" y="833366"/>
                  </a:cubicBezTo>
                  <a:lnTo>
                    <a:pt x="2552265" y="833366"/>
                  </a:lnTo>
                  <a:cubicBezTo>
                    <a:pt x="2552265" y="833393"/>
                    <a:pt x="2552265" y="834734"/>
                    <a:pt x="2552265" y="904704"/>
                  </a:cubicBezTo>
                  <a:cubicBezTo>
                    <a:pt x="2552274" y="904704"/>
                    <a:pt x="2552388" y="904704"/>
                    <a:pt x="2553785" y="904704"/>
                  </a:cubicBezTo>
                  <a:lnTo>
                    <a:pt x="2564426" y="904704"/>
                  </a:lnTo>
                  <a:lnTo>
                    <a:pt x="2585706" y="911190"/>
                  </a:lnTo>
                  <a:cubicBezTo>
                    <a:pt x="2585706" y="911205"/>
                    <a:pt x="2585706" y="912180"/>
                    <a:pt x="2585706" y="969558"/>
                  </a:cubicBezTo>
                  <a:cubicBezTo>
                    <a:pt x="2585715" y="969558"/>
                    <a:pt x="2585828" y="969558"/>
                    <a:pt x="2587226" y="969558"/>
                  </a:cubicBezTo>
                  <a:lnTo>
                    <a:pt x="2597865" y="969558"/>
                  </a:lnTo>
                  <a:cubicBezTo>
                    <a:pt x="2597865" y="969573"/>
                    <a:pt x="2597865" y="969732"/>
                    <a:pt x="2597865" y="971990"/>
                  </a:cubicBezTo>
                  <a:lnTo>
                    <a:pt x="2597865" y="989013"/>
                  </a:lnTo>
                  <a:cubicBezTo>
                    <a:pt x="2597877" y="989013"/>
                    <a:pt x="2598063" y="989013"/>
                    <a:pt x="2600906" y="989013"/>
                  </a:cubicBezTo>
                  <a:lnTo>
                    <a:pt x="2622186" y="989013"/>
                  </a:lnTo>
                  <a:lnTo>
                    <a:pt x="2631306" y="998742"/>
                  </a:lnTo>
                  <a:cubicBezTo>
                    <a:pt x="2631306" y="998760"/>
                    <a:pt x="2631306" y="999489"/>
                    <a:pt x="2631306" y="1031169"/>
                  </a:cubicBezTo>
                  <a:cubicBezTo>
                    <a:pt x="2631320" y="1031169"/>
                    <a:pt x="2631516" y="1031169"/>
                    <a:pt x="2634726" y="1031169"/>
                  </a:cubicBezTo>
                  <a:lnTo>
                    <a:pt x="2658666" y="1031169"/>
                  </a:lnTo>
                  <a:cubicBezTo>
                    <a:pt x="2658666" y="1031180"/>
                    <a:pt x="2658666" y="1031300"/>
                    <a:pt x="2658666" y="1032789"/>
                  </a:cubicBezTo>
                  <a:lnTo>
                    <a:pt x="2658666" y="1044140"/>
                  </a:lnTo>
                  <a:cubicBezTo>
                    <a:pt x="2658680" y="1044140"/>
                    <a:pt x="2658828" y="1044140"/>
                    <a:pt x="2660567" y="1044140"/>
                  </a:cubicBezTo>
                  <a:lnTo>
                    <a:pt x="2673867" y="1044140"/>
                  </a:lnTo>
                  <a:cubicBezTo>
                    <a:pt x="2673867" y="1044153"/>
                    <a:pt x="2673867" y="1044347"/>
                    <a:pt x="2673867" y="1047381"/>
                  </a:cubicBezTo>
                  <a:lnTo>
                    <a:pt x="2673867" y="1070081"/>
                  </a:lnTo>
                  <a:cubicBezTo>
                    <a:pt x="2679947" y="1070081"/>
                    <a:pt x="2679947" y="1070081"/>
                    <a:pt x="2679947" y="1067243"/>
                  </a:cubicBezTo>
                  <a:lnTo>
                    <a:pt x="2679947" y="1047381"/>
                  </a:lnTo>
                  <a:cubicBezTo>
                    <a:pt x="2679956" y="1047381"/>
                    <a:pt x="2680073" y="1047381"/>
                    <a:pt x="2681466" y="1047381"/>
                  </a:cubicBezTo>
                  <a:lnTo>
                    <a:pt x="2692107" y="1047381"/>
                  </a:lnTo>
                  <a:cubicBezTo>
                    <a:pt x="2692107" y="1047398"/>
                    <a:pt x="2692107" y="1047576"/>
                    <a:pt x="2692107" y="1049814"/>
                  </a:cubicBezTo>
                  <a:lnTo>
                    <a:pt x="2692107" y="1066838"/>
                  </a:lnTo>
                  <a:cubicBezTo>
                    <a:pt x="2692121" y="1066838"/>
                    <a:pt x="2692230" y="1066838"/>
                    <a:pt x="2693247" y="1066838"/>
                  </a:cubicBezTo>
                  <a:lnTo>
                    <a:pt x="2701227" y="1066838"/>
                  </a:lnTo>
                  <a:cubicBezTo>
                    <a:pt x="2701227" y="1060353"/>
                    <a:pt x="2701227" y="1060353"/>
                    <a:pt x="2774187" y="1060353"/>
                  </a:cubicBezTo>
                  <a:cubicBezTo>
                    <a:pt x="2774187" y="1060367"/>
                    <a:pt x="2774187" y="1060518"/>
                    <a:pt x="2774187" y="1062380"/>
                  </a:cubicBezTo>
                  <a:lnTo>
                    <a:pt x="2774187" y="1076565"/>
                  </a:lnTo>
                  <a:cubicBezTo>
                    <a:pt x="2774199" y="1076565"/>
                    <a:pt x="2774312" y="1076565"/>
                    <a:pt x="2775327" y="1076565"/>
                  </a:cubicBezTo>
                  <a:lnTo>
                    <a:pt x="2783309" y="1076565"/>
                  </a:lnTo>
                  <a:cubicBezTo>
                    <a:pt x="2783309" y="1076579"/>
                    <a:pt x="2783309" y="1076762"/>
                    <a:pt x="2783309" y="1079808"/>
                  </a:cubicBezTo>
                  <a:lnTo>
                    <a:pt x="2783309" y="1102508"/>
                  </a:lnTo>
                  <a:cubicBezTo>
                    <a:pt x="2783321" y="1102502"/>
                    <a:pt x="2783495" y="1102385"/>
                    <a:pt x="2786348" y="1100481"/>
                  </a:cubicBezTo>
                  <a:lnTo>
                    <a:pt x="2807628" y="1086294"/>
                  </a:lnTo>
                  <a:cubicBezTo>
                    <a:pt x="2807631" y="1086266"/>
                    <a:pt x="2807828" y="1084953"/>
                    <a:pt x="2816748" y="1024683"/>
                  </a:cubicBezTo>
                  <a:cubicBezTo>
                    <a:pt x="2816762" y="1024680"/>
                    <a:pt x="2816865" y="1024641"/>
                    <a:pt x="2817888" y="1024278"/>
                  </a:cubicBezTo>
                  <a:lnTo>
                    <a:pt x="2825868" y="1021440"/>
                  </a:lnTo>
                  <a:cubicBezTo>
                    <a:pt x="2825868" y="1021416"/>
                    <a:pt x="2825918" y="1019825"/>
                    <a:pt x="2828909" y="917675"/>
                  </a:cubicBezTo>
                  <a:cubicBezTo>
                    <a:pt x="2828909" y="917702"/>
                    <a:pt x="2828958" y="919338"/>
                    <a:pt x="2831949" y="1021440"/>
                  </a:cubicBezTo>
                  <a:cubicBezTo>
                    <a:pt x="2831963" y="1021445"/>
                    <a:pt x="2832069" y="1021482"/>
                    <a:pt x="2833089" y="1021845"/>
                  </a:cubicBezTo>
                  <a:lnTo>
                    <a:pt x="2841069" y="1024683"/>
                  </a:lnTo>
                  <a:cubicBezTo>
                    <a:pt x="2841069" y="1024653"/>
                    <a:pt x="2841069" y="1022654"/>
                    <a:pt x="2841069" y="894977"/>
                  </a:cubicBezTo>
                  <a:cubicBezTo>
                    <a:pt x="2847149" y="894977"/>
                    <a:pt x="2847149" y="894977"/>
                    <a:pt x="2847149" y="846336"/>
                  </a:cubicBezTo>
                  <a:cubicBezTo>
                    <a:pt x="2847167" y="846336"/>
                    <a:pt x="2848196" y="846336"/>
                    <a:pt x="2904909" y="846336"/>
                  </a:cubicBezTo>
                  <a:cubicBezTo>
                    <a:pt x="2904909" y="846362"/>
                    <a:pt x="2904909" y="847439"/>
                    <a:pt x="2904909" y="894977"/>
                  </a:cubicBezTo>
                  <a:cubicBezTo>
                    <a:pt x="2904923" y="894977"/>
                    <a:pt x="2905031" y="894977"/>
                    <a:pt x="2906049" y="894977"/>
                  </a:cubicBezTo>
                  <a:lnTo>
                    <a:pt x="2914029" y="894977"/>
                  </a:lnTo>
                  <a:cubicBezTo>
                    <a:pt x="2914029" y="894945"/>
                    <a:pt x="2914029" y="892986"/>
                    <a:pt x="2914029" y="771755"/>
                  </a:cubicBezTo>
                  <a:cubicBezTo>
                    <a:pt x="2914038" y="771755"/>
                    <a:pt x="2914187" y="771755"/>
                    <a:pt x="2916690" y="771755"/>
                  </a:cubicBezTo>
                  <a:lnTo>
                    <a:pt x="2935310" y="771755"/>
                  </a:lnTo>
                  <a:cubicBezTo>
                    <a:pt x="2935310" y="771744"/>
                    <a:pt x="2935310" y="771578"/>
                    <a:pt x="2935310" y="768918"/>
                  </a:cubicBezTo>
                  <a:lnTo>
                    <a:pt x="2935310" y="749057"/>
                  </a:lnTo>
                  <a:cubicBezTo>
                    <a:pt x="2935326" y="749057"/>
                    <a:pt x="2936073" y="749057"/>
                    <a:pt x="2968751" y="749057"/>
                  </a:cubicBezTo>
                  <a:cubicBezTo>
                    <a:pt x="2968751" y="749046"/>
                    <a:pt x="2968751" y="748925"/>
                    <a:pt x="2968751" y="747435"/>
                  </a:cubicBezTo>
                  <a:lnTo>
                    <a:pt x="2968751" y="736086"/>
                  </a:lnTo>
                  <a:cubicBezTo>
                    <a:pt x="2968761" y="736086"/>
                    <a:pt x="2968926" y="736086"/>
                    <a:pt x="2971410" y="736086"/>
                  </a:cubicBezTo>
                  <a:lnTo>
                    <a:pt x="2990031" y="736086"/>
                  </a:lnTo>
                  <a:cubicBezTo>
                    <a:pt x="2990031" y="736098"/>
                    <a:pt x="2990031" y="736217"/>
                    <a:pt x="2990031" y="737708"/>
                  </a:cubicBezTo>
                  <a:lnTo>
                    <a:pt x="2990031" y="749057"/>
                  </a:lnTo>
                  <a:cubicBezTo>
                    <a:pt x="2990045" y="749057"/>
                    <a:pt x="2990154" y="749057"/>
                    <a:pt x="2991171" y="749057"/>
                  </a:cubicBezTo>
                  <a:lnTo>
                    <a:pt x="2999151" y="749057"/>
                  </a:lnTo>
                  <a:lnTo>
                    <a:pt x="3014351" y="742571"/>
                  </a:lnTo>
                  <a:lnTo>
                    <a:pt x="3020430" y="747435"/>
                  </a:lnTo>
                  <a:lnTo>
                    <a:pt x="3020430" y="736086"/>
                  </a:lnTo>
                  <a:cubicBezTo>
                    <a:pt x="3020444" y="736086"/>
                    <a:pt x="3020649" y="736086"/>
                    <a:pt x="3023850" y="736086"/>
                  </a:cubicBezTo>
                  <a:lnTo>
                    <a:pt x="3047792" y="736086"/>
                  </a:lnTo>
                  <a:cubicBezTo>
                    <a:pt x="3047792" y="736098"/>
                    <a:pt x="3047792" y="736217"/>
                    <a:pt x="3047792" y="737708"/>
                  </a:cubicBezTo>
                  <a:lnTo>
                    <a:pt x="3047792" y="749057"/>
                  </a:lnTo>
                  <a:cubicBezTo>
                    <a:pt x="3047820" y="749057"/>
                    <a:pt x="3048924" y="749057"/>
                    <a:pt x="3093392" y="749057"/>
                  </a:cubicBezTo>
                  <a:cubicBezTo>
                    <a:pt x="3093392" y="749072"/>
                    <a:pt x="3093392" y="749235"/>
                    <a:pt x="3093392" y="751488"/>
                  </a:cubicBezTo>
                  <a:lnTo>
                    <a:pt x="3093392" y="768513"/>
                  </a:lnTo>
                  <a:cubicBezTo>
                    <a:pt x="3093417" y="768513"/>
                    <a:pt x="3094377" y="768513"/>
                    <a:pt x="3132912" y="768513"/>
                  </a:cubicBezTo>
                  <a:cubicBezTo>
                    <a:pt x="3132912" y="768537"/>
                    <a:pt x="3132912" y="769557"/>
                    <a:pt x="3132912" y="813909"/>
                  </a:cubicBezTo>
                  <a:cubicBezTo>
                    <a:pt x="3132926" y="813909"/>
                    <a:pt x="3133035" y="813909"/>
                    <a:pt x="3134052" y="813909"/>
                  </a:cubicBezTo>
                  <a:lnTo>
                    <a:pt x="3142032" y="813909"/>
                  </a:lnTo>
                  <a:cubicBezTo>
                    <a:pt x="3142032" y="813920"/>
                    <a:pt x="3142032" y="814049"/>
                    <a:pt x="3142032" y="815531"/>
                  </a:cubicBezTo>
                  <a:lnTo>
                    <a:pt x="3142032" y="826881"/>
                  </a:lnTo>
                  <a:cubicBezTo>
                    <a:pt x="3148113" y="826881"/>
                    <a:pt x="3148113" y="826881"/>
                    <a:pt x="3148113" y="872277"/>
                  </a:cubicBezTo>
                  <a:cubicBezTo>
                    <a:pt x="3148127" y="872277"/>
                    <a:pt x="3148238" y="872277"/>
                    <a:pt x="3149253" y="872277"/>
                  </a:cubicBezTo>
                  <a:lnTo>
                    <a:pt x="3157233" y="872277"/>
                  </a:lnTo>
                  <a:cubicBezTo>
                    <a:pt x="3157233" y="872291"/>
                    <a:pt x="3157233" y="872391"/>
                    <a:pt x="3157233" y="873494"/>
                  </a:cubicBezTo>
                  <a:lnTo>
                    <a:pt x="3157233" y="882006"/>
                  </a:lnTo>
                  <a:cubicBezTo>
                    <a:pt x="3157242" y="882006"/>
                    <a:pt x="3157359" y="882006"/>
                    <a:pt x="3158753" y="882006"/>
                  </a:cubicBezTo>
                  <a:lnTo>
                    <a:pt x="3169392" y="882006"/>
                  </a:lnTo>
                  <a:cubicBezTo>
                    <a:pt x="3169392" y="882032"/>
                    <a:pt x="3169392" y="883101"/>
                    <a:pt x="3169392" y="927404"/>
                  </a:cubicBezTo>
                  <a:cubicBezTo>
                    <a:pt x="3169404" y="927404"/>
                    <a:pt x="3169584" y="927404"/>
                    <a:pt x="3172433" y="927404"/>
                  </a:cubicBezTo>
                  <a:lnTo>
                    <a:pt x="3193713" y="927404"/>
                  </a:lnTo>
                  <a:cubicBezTo>
                    <a:pt x="3193713" y="927428"/>
                    <a:pt x="3193713" y="928298"/>
                    <a:pt x="3193713" y="963072"/>
                  </a:cubicBezTo>
                  <a:cubicBezTo>
                    <a:pt x="3196754" y="963072"/>
                    <a:pt x="3196754" y="963072"/>
                    <a:pt x="3196754" y="965504"/>
                  </a:cubicBezTo>
                  <a:lnTo>
                    <a:pt x="3196754" y="982529"/>
                  </a:lnTo>
                  <a:cubicBezTo>
                    <a:pt x="3196767" y="982529"/>
                    <a:pt x="3196872" y="982529"/>
                    <a:pt x="3197894" y="982529"/>
                  </a:cubicBezTo>
                  <a:lnTo>
                    <a:pt x="3205874" y="982529"/>
                  </a:lnTo>
                  <a:cubicBezTo>
                    <a:pt x="3205874" y="982550"/>
                    <a:pt x="3205874" y="983394"/>
                    <a:pt x="3205874" y="1018197"/>
                  </a:cubicBezTo>
                  <a:cubicBezTo>
                    <a:pt x="3205886" y="1018197"/>
                    <a:pt x="3206034" y="1018197"/>
                    <a:pt x="3207773" y="1018197"/>
                  </a:cubicBezTo>
                  <a:lnTo>
                    <a:pt x="3221073" y="1018197"/>
                  </a:lnTo>
                  <a:cubicBezTo>
                    <a:pt x="3224114" y="1021440"/>
                    <a:pt x="3224114" y="1021440"/>
                    <a:pt x="3224114" y="1024278"/>
                  </a:cubicBezTo>
                  <a:lnTo>
                    <a:pt x="3224114" y="1044140"/>
                  </a:lnTo>
                  <a:cubicBezTo>
                    <a:pt x="3224121" y="1044129"/>
                    <a:pt x="3224252" y="1043969"/>
                    <a:pt x="3226394" y="1041302"/>
                  </a:cubicBezTo>
                  <a:lnTo>
                    <a:pt x="3242354" y="1021440"/>
                  </a:lnTo>
                  <a:cubicBezTo>
                    <a:pt x="3242376" y="1021440"/>
                    <a:pt x="3243335" y="1021440"/>
                    <a:pt x="3284915" y="1021440"/>
                  </a:cubicBezTo>
                  <a:cubicBezTo>
                    <a:pt x="3284915" y="1021478"/>
                    <a:pt x="3284915" y="1023579"/>
                    <a:pt x="3284915" y="1151147"/>
                  </a:cubicBezTo>
                  <a:cubicBezTo>
                    <a:pt x="3284927" y="1151147"/>
                    <a:pt x="3285041" y="1151147"/>
                    <a:pt x="3286055" y="1151147"/>
                  </a:cubicBezTo>
                  <a:lnTo>
                    <a:pt x="3294035" y="1151147"/>
                  </a:lnTo>
                  <a:cubicBezTo>
                    <a:pt x="3294041" y="1151135"/>
                    <a:pt x="3294129" y="1150985"/>
                    <a:pt x="3295175" y="1149120"/>
                  </a:cubicBezTo>
                  <a:lnTo>
                    <a:pt x="3303155" y="1134933"/>
                  </a:lnTo>
                  <a:cubicBezTo>
                    <a:pt x="3303155" y="1134944"/>
                    <a:pt x="3303155" y="1135092"/>
                    <a:pt x="3303155" y="1137771"/>
                  </a:cubicBezTo>
                  <a:lnTo>
                    <a:pt x="3303155" y="1157633"/>
                  </a:lnTo>
                  <a:cubicBezTo>
                    <a:pt x="3309234" y="1157633"/>
                    <a:pt x="3309234" y="1157633"/>
                    <a:pt x="3309234" y="1089537"/>
                  </a:cubicBezTo>
                  <a:cubicBezTo>
                    <a:pt x="3309248" y="1089537"/>
                    <a:pt x="3309353" y="1089537"/>
                    <a:pt x="3310374" y="1089537"/>
                  </a:cubicBezTo>
                  <a:lnTo>
                    <a:pt x="3318354" y="1089537"/>
                  </a:lnTo>
                  <a:cubicBezTo>
                    <a:pt x="3318354" y="1089515"/>
                    <a:pt x="3318354" y="1088015"/>
                    <a:pt x="3318354" y="992256"/>
                  </a:cubicBezTo>
                  <a:cubicBezTo>
                    <a:pt x="3318365" y="992256"/>
                    <a:pt x="3318486" y="992256"/>
                    <a:pt x="3319875" y="992256"/>
                  </a:cubicBezTo>
                  <a:lnTo>
                    <a:pt x="3330515" y="992256"/>
                  </a:lnTo>
                  <a:cubicBezTo>
                    <a:pt x="3330524" y="992225"/>
                    <a:pt x="3330920" y="990815"/>
                    <a:pt x="3348755" y="927404"/>
                  </a:cubicBezTo>
                  <a:cubicBezTo>
                    <a:pt x="3348768" y="927404"/>
                    <a:pt x="3348914" y="927404"/>
                    <a:pt x="3350655" y="927404"/>
                  </a:cubicBezTo>
                  <a:lnTo>
                    <a:pt x="3363956" y="927404"/>
                  </a:lnTo>
                  <a:cubicBezTo>
                    <a:pt x="3363963" y="927438"/>
                    <a:pt x="3364302" y="928887"/>
                    <a:pt x="3379155" y="992256"/>
                  </a:cubicBezTo>
                  <a:cubicBezTo>
                    <a:pt x="3379164" y="992256"/>
                    <a:pt x="3379275" y="992256"/>
                    <a:pt x="3380675" y="992256"/>
                  </a:cubicBezTo>
                  <a:lnTo>
                    <a:pt x="3391316" y="992256"/>
                  </a:lnTo>
                  <a:cubicBezTo>
                    <a:pt x="3391316" y="992273"/>
                    <a:pt x="3391316" y="993273"/>
                    <a:pt x="3391316" y="1050624"/>
                  </a:cubicBezTo>
                  <a:cubicBezTo>
                    <a:pt x="3391326" y="1050624"/>
                    <a:pt x="3391475" y="1050624"/>
                    <a:pt x="3393975" y="1050624"/>
                  </a:cubicBezTo>
                  <a:lnTo>
                    <a:pt x="3412596" y="1050624"/>
                  </a:lnTo>
                  <a:cubicBezTo>
                    <a:pt x="3412596" y="1050636"/>
                    <a:pt x="3412596" y="1050819"/>
                    <a:pt x="3412596" y="1053867"/>
                  </a:cubicBezTo>
                  <a:lnTo>
                    <a:pt x="3412596" y="1076565"/>
                  </a:lnTo>
                  <a:cubicBezTo>
                    <a:pt x="3418676" y="1076565"/>
                    <a:pt x="3418676" y="1076565"/>
                    <a:pt x="3418676" y="1073324"/>
                  </a:cubicBezTo>
                  <a:lnTo>
                    <a:pt x="3418676" y="1050624"/>
                  </a:lnTo>
                  <a:cubicBezTo>
                    <a:pt x="3418691" y="1050624"/>
                    <a:pt x="3418859" y="1050624"/>
                    <a:pt x="3420956" y="1050624"/>
                  </a:cubicBezTo>
                  <a:lnTo>
                    <a:pt x="3436916" y="1050624"/>
                  </a:lnTo>
                  <a:cubicBezTo>
                    <a:pt x="3436916" y="1050639"/>
                    <a:pt x="3436916" y="1050815"/>
                    <a:pt x="3436916" y="1053056"/>
                  </a:cubicBezTo>
                  <a:lnTo>
                    <a:pt x="3436916" y="1070081"/>
                  </a:lnTo>
                  <a:cubicBezTo>
                    <a:pt x="3436940" y="1070081"/>
                    <a:pt x="3438003" y="1070081"/>
                    <a:pt x="3482517" y="1070081"/>
                  </a:cubicBezTo>
                  <a:cubicBezTo>
                    <a:pt x="3482517" y="1070055"/>
                    <a:pt x="3482517" y="1068899"/>
                    <a:pt x="3482517" y="1014956"/>
                  </a:cubicBezTo>
                  <a:cubicBezTo>
                    <a:pt x="3482529" y="1014956"/>
                    <a:pt x="3482669" y="1014956"/>
                    <a:pt x="3484416" y="1014956"/>
                  </a:cubicBezTo>
                  <a:lnTo>
                    <a:pt x="3497717" y="1014956"/>
                  </a:lnTo>
                  <a:cubicBezTo>
                    <a:pt x="3497717" y="1014972"/>
                    <a:pt x="3497717" y="1015713"/>
                    <a:pt x="3497717" y="1047381"/>
                  </a:cubicBezTo>
                  <a:cubicBezTo>
                    <a:pt x="3500757" y="1047381"/>
                    <a:pt x="3500757" y="1047381"/>
                    <a:pt x="3500757" y="998742"/>
                  </a:cubicBezTo>
                  <a:cubicBezTo>
                    <a:pt x="3500778" y="998742"/>
                    <a:pt x="3501590" y="998742"/>
                    <a:pt x="3534197" y="998742"/>
                  </a:cubicBezTo>
                  <a:cubicBezTo>
                    <a:pt x="3534197" y="998727"/>
                    <a:pt x="3534197" y="998547"/>
                    <a:pt x="3534197" y="996309"/>
                  </a:cubicBezTo>
                  <a:lnTo>
                    <a:pt x="3534197" y="979286"/>
                  </a:lnTo>
                  <a:cubicBezTo>
                    <a:pt x="3534209" y="979286"/>
                    <a:pt x="3534321" y="979286"/>
                    <a:pt x="3535337" y="979286"/>
                  </a:cubicBezTo>
                  <a:lnTo>
                    <a:pt x="3543317" y="979286"/>
                  </a:lnTo>
                  <a:cubicBezTo>
                    <a:pt x="3543317" y="979277"/>
                    <a:pt x="3543317" y="979107"/>
                    <a:pt x="3543317" y="976449"/>
                  </a:cubicBezTo>
                  <a:lnTo>
                    <a:pt x="3543317" y="956588"/>
                  </a:lnTo>
                  <a:lnTo>
                    <a:pt x="3549398" y="966315"/>
                  </a:lnTo>
                  <a:cubicBezTo>
                    <a:pt x="3549410" y="966315"/>
                    <a:pt x="3549603" y="966315"/>
                    <a:pt x="3552818" y="966315"/>
                  </a:cubicBezTo>
                  <a:lnTo>
                    <a:pt x="3576758" y="966315"/>
                  </a:lnTo>
                  <a:cubicBezTo>
                    <a:pt x="3576758" y="966303"/>
                    <a:pt x="3576758" y="966201"/>
                    <a:pt x="3576758" y="965099"/>
                  </a:cubicBezTo>
                  <a:lnTo>
                    <a:pt x="3576758" y="956588"/>
                  </a:lnTo>
                  <a:cubicBezTo>
                    <a:pt x="3576771" y="956588"/>
                    <a:pt x="3576882" y="956588"/>
                    <a:pt x="3577898" y="956588"/>
                  </a:cubicBezTo>
                  <a:lnTo>
                    <a:pt x="3585878" y="956588"/>
                  </a:lnTo>
                  <a:cubicBezTo>
                    <a:pt x="3585878" y="956601"/>
                    <a:pt x="3585878" y="956751"/>
                    <a:pt x="3585878" y="958614"/>
                  </a:cubicBezTo>
                  <a:lnTo>
                    <a:pt x="3585878" y="972801"/>
                  </a:lnTo>
                  <a:cubicBezTo>
                    <a:pt x="3585900" y="972801"/>
                    <a:pt x="3587000" y="972801"/>
                    <a:pt x="3643638" y="972801"/>
                  </a:cubicBezTo>
                  <a:cubicBezTo>
                    <a:pt x="3643638" y="972828"/>
                    <a:pt x="3643638" y="975093"/>
                    <a:pt x="3643638" y="1180331"/>
                  </a:cubicBezTo>
                  <a:cubicBezTo>
                    <a:pt x="3643653" y="1180331"/>
                    <a:pt x="3643826" y="1180331"/>
                    <a:pt x="3645918" y="1180331"/>
                  </a:cubicBezTo>
                  <a:lnTo>
                    <a:pt x="3661878" y="1180331"/>
                  </a:lnTo>
                  <a:cubicBezTo>
                    <a:pt x="3661878" y="1173846"/>
                    <a:pt x="3661878" y="1167360"/>
                    <a:pt x="3661878" y="1160876"/>
                  </a:cubicBezTo>
                  <a:cubicBezTo>
                    <a:pt x="3664919" y="1160876"/>
                    <a:pt x="3664919" y="1160876"/>
                    <a:pt x="3667959" y="1160876"/>
                  </a:cubicBezTo>
                  <a:cubicBezTo>
                    <a:pt x="3667959" y="1167360"/>
                    <a:pt x="3667959" y="1173846"/>
                    <a:pt x="3667959" y="1180331"/>
                  </a:cubicBezTo>
                  <a:cubicBezTo>
                    <a:pt x="3683159" y="1180331"/>
                    <a:pt x="3698360" y="1180331"/>
                    <a:pt x="3713559" y="1180331"/>
                  </a:cubicBezTo>
                  <a:cubicBezTo>
                    <a:pt x="3713559" y="1164117"/>
                    <a:pt x="3713559" y="1151147"/>
                    <a:pt x="3713559" y="1134933"/>
                  </a:cubicBezTo>
                  <a:cubicBezTo>
                    <a:pt x="3719640" y="1134933"/>
                    <a:pt x="3725720" y="1134933"/>
                    <a:pt x="3731799" y="1134933"/>
                  </a:cubicBezTo>
                  <a:lnTo>
                    <a:pt x="3750039" y="1131692"/>
                  </a:lnTo>
                  <a:cubicBezTo>
                    <a:pt x="3753080" y="1131692"/>
                    <a:pt x="3753080" y="1134933"/>
                    <a:pt x="3756120" y="1134933"/>
                  </a:cubicBezTo>
                  <a:lnTo>
                    <a:pt x="3771320" y="1134933"/>
                  </a:lnTo>
                  <a:cubicBezTo>
                    <a:pt x="3771320" y="1151147"/>
                    <a:pt x="3771320" y="1167360"/>
                    <a:pt x="3771320" y="1180331"/>
                  </a:cubicBezTo>
                  <a:cubicBezTo>
                    <a:pt x="3774360" y="1180331"/>
                    <a:pt x="3777401" y="1180331"/>
                    <a:pt x="3783480" y="1180331"/>
                  </a:cubicBezTo>
                  <a:cubicBezTo>
                    <a:pt x="3783480" y="1190060"/>
                    <a:pt x="3783480" y="1199787"/>
                    <a:pt x="3783480" y="1206273"/>
                  </a:cubicBezTo>
                  <a:lnTo>
                    <a:pt x="3797484" y="1207631"/>
                  </a:lnTo>
                  <a:lnTo>
                    <a:pt x="3816921" y="1207631"/>
                  </a:lnTo>
                  <a:cubicBezTo>
                    <a:pt x="3816921" y="1198917"/>
                    <a:pt x="3816921" y="1192659"/>
                    <a:pt x="3816921" y="1183574"/>
                  </a:cubicBezTo>
                  <a:lnTo>
                    <a:pt x="3918855" y="1183574"/>
                  </a:lnTo>
                  <a:lnTo>
                    <a:pt x="3918855" y="1055694"/>
                  </a:lnTo>
                  <a:lnTo>
                    <a:pt x="4026867" y="1055694"/>
                  </a:lnTo>
                  <a:lnTo>
                    <a:pt x="4026867" y="1173846"/>
                  </a:lnTo>
                  <a:cubicBezTo>
                    <a:pt x="4027820" y="1173846"/>
                    <a:pt x="4028772" y="1173846"/>
                    <a:pt x="4029723" y="1173846"/>
                  </a:cubicBezTo>
                  <a:lnTo>
                    <a:pt x="4031586" y="1207631"/>
                  </a:lnTo>
                  <a:lnTo>
                    <a:pt x="4046100" y="1207631"/>
                  </a:lnTo>
                  <a:cubicBezTo>
                    <a:pt x="4046904" y="1196810"/>
                    <a:pt x="4047963" y="1185329"/>
                    <a:pt x="4047963" y="1173846"/>
                  </a:cubicBezTo>
                  <a:cubicBezTo>
                    <a:pt x="4051004" y="1173846"/>
                    <a:pt x="4054044" y="1173846"/>
                    <a:pt x="4057083" y="1173846"/>
                  </a:cubicBezTo>
                  <a:lnTo>
                    <a:pt x="4058946" y="1207631"/>
                  </a:lnTo>
                  <a:lnTo>
                    <a:pt x="4134879" y="1207631"/>
                  </a:lnTo>
                  <a:lnTo>
                    <a:pt x="4134879" y="963089"/>
                  </a:lnTo>
                  <a:lnTo>
                    <a:pt x="4430870" y="963089"/>
                  </a:lnTo>
                  <a:lnTo>
                    <a:pt x="4430870" y="1207631"/>
                  </a:lnTo>
                  <a:lnTo>
                    <a:pt x="4458915" y="1207631"/>
                  </a:lnTo>
                  <a:lnTo>
                    <a:pt x="4458915" y="1083591"/>
                  </a:lnTo>
                  <a:lnTo>
                    <a:pt x="4601595" y="1083591"/>
                  </a:lnTo>
                  <a:cubicBezTo>
                    <a:pt x="4607707" y="924560"/>
                    <a:pt x="4612775" y="766349"/>
                    <a:pt x="4619491" y="606380"/>
                  </a:cubicBezTo>
                  <a:cubicBezTo>
                    <a:pt x="4604291" y="606380"/>
                    <a:pt x="4567811" y="586923"/>
                    <a:pt x="4601251" y="573953"/>
                  </a:cubicBezTo>
                  <a:cubicBezTo>
                    <a:pt x="4598209" y="570710"/>
                    <a:pt x="4595171" y="567467"/>
                    <a:pt x="4592131" y="567467"/>
                  </a:cubicBezTo>
                  <a:cubicBezTo>
                    <a:pt x="4592131" y="548012"/>
                    <a:pt x="4589089" y="544769"/>
                    <a:pt x="4604291" y="531798"/>
                  </a:cubicBezTo>
                  <a:cubicBezTo>
                    <a:pt x="4604291" y="525312"/>
                    <a:pt x="4604291" y="515585"/>
                    <a:pt x="4604291" y="505857"/>
                  </a:cubicBezTo>
                  <a:cubicBezTo>
                    <a:pt x="4610371" y="505857"/>
                    <a:pt x="4616451" y="505857"/>
                    <a:pt x="4625571" y="505857"/>
                  </a:cubicBezTo>
                  <a:cubicBezTo>
                    <a:pt x="4625571" y="492885"/>
                    <a:pt x="4625571" y="483158"/>
                    <a:pt x="4625571" y="473430"/>
                  </a:cubicBezTo>
                  <a:cubicBezTo>
                    <a:pt x="4625571" y="470187"/>
                    <a:pt x="4628611" y="470187"/>
                    <a:pt x="4628611" y="466944"/>
                  </a:cubicBezTo>
                  <a:cubicBezTo>
                    <a:pt x="4628611" y="428033"/>
                    <a:pt x="4628611" y="389121"/>
                    <a:pt x="4628611" y="350208"/>
                  </a:cubicBezTo>
                  <a:cubicBezTo>
                    <a:pt x="4628611" y="346965"/>
                    <a:pt x="4625571" y="343724"/>
                    <a:pt x="4625571" y="340481"/>
                  </a:cubicBezTo>
                  <a:cubicBezTo>
                    <a:pt x="4628611" y="337238"/>
                    <a:pt x="4631651" y="333995"/>
                    <a:pt x="4634691" y="330752"/>
                  </a:cubicBezTo>
                  <a:cubicBezTo>
                    <a:pt x="4634691" y="301568"/>
                    <a:pt x="4634691" y="272384"/>
                    <a:pt x="4634691" y="243200"/>
                  </a:cubicBezTo>
                  <a:cubicBezTo>
                    <a:pt x="4634691" y="239958"/>
                    <a:pt x="4634691" y="239958"/>
                    <a:pt x="4637731" y="236715"/>
                  </a:cubicBezTo>
                  <a:cubicBezTo>
                    <a:pt x="4637731" y="210774"/>
                    <a:pt x="4637731" y="181590"/>
                    <a:pt x="4637731" y="152406"/>
                  </a:cubicBezTo>
                  <a:cubicBezTo>
                    <a:pt x="4640771" y="139436"/>
                    <a:pt x="4640771" y="132950"/>
                    <a:pt x="4640771" y="123222"/>
                  </a:cubicBezTo>
                  <a:cubicBezTo>
                    <a:pt x="4646851" y="132950"/>
                    <a:pt x="4646851" y="139436"/>
                    <a:pt x="4646851" y="149163"/>
                  </a:cubicBezTo>
                  <a:cubicBezTo>
                    <a:pt x="4649891" y="181590"/>
                    <a:pt x="4649891" y="210774"/>
                    <a:pt x="4649891" y="236715"/>
                  </a:cubicBezTo>
                  <a:cubicBezTo>
                    <a:pt x="4652931" y="272384"/>
                    <a:pt x="4652931" y="301568"/>
                    <a:pt x="4652931" y="330752"/>
                  </a:cubicBezTo>
                  <a:cubicBezTo>
                    <a:pt x="4655971" y="333995"/>
                    <a:pt x="4659011" y="337238"/>
                    <a:pt x="4662051" y="340481"/>
                  </a:cubicBezTo>
                  <a:cubicBezTo>
                    <a:pt x="4662051" y="343724"/>
                    <a:pt x="4659011" y="346965"/>
                    <a:pt x="4659011" y="350208"/>
                  </a:cubicBezTo>
                  <a:cubicBezTo>
                    <a:pt x="4659011" y="389121"/>
                    <a:pt x="4659011" y="428033"/>
                    <a:pt x="4659011" y="466944"/>
                  </a:cubicBezTo>
                  <a:cubicBezTo>
                    <a:pt x="4659011" y="470187"/>
                    <a:pt x="4662051" y="470187"/>
                    <a:pt x="4662051" y="473430"/>
                  </a:cubicBezTo>
                  <a:cubicBezTo>
                    <a:pt x="4662051" y="483158"/>
                    <a:pt x="4662051" y="492885"/>
                    <a:pt x="4662051" y="505857"/>
                  </a:cubicBezTo>
                  <a:cubicBezTo>
                    <a:pt x="4668131" y="505857"/>
                    <a:pt x="4677251" y="505857"/>
                    <a:pt x="4683331" y="505857"/>
                  </a:cubicBezTo>
                  <a:cubicBezTo>
                    <a:pt x="4683331" y="515585"/>
                    <a:pt x="4683331" y="525312"/>
                    <a:pt x="4683331" y="531798"/>
                  </a:cubicBezTo>
                  <a:cubicBezTo>
                    <a:pt x="4695493" y="544769"/>
                    <a:pt x="4695493" y="544769"/>
                    <a:pt x="4695493" y="567467"/>
                  </a:cubicBezTo>
                  <a:cubicBezTo>
                    <a:pt x="4692451" y="567467"/>
                    <a:pt x="4689411" y="570710"/>
                    <a:pt x="4686373" y="573953"/>
                  </a:cubicBezTo>
                  <a:cubicBezTo>
                    <a:pt x="4716771" y="590166"/>
                    <a:pt x="4680291" y="603137"/>
                    <a:pt x="4668131" y="606380"/>
                  </a:cubicBezTo>
                  <a:cubicBezTo>
                    <a:pt x="4671171" y="732843"/>
                    <a:pt x="4677251" y="859307"/>
                    <a:pt x="4680291" y="985772"/>
                  </a:cubicBezTo>
                  <a:cubicBezTo>
                    <a:pt x="4713733" y="985772"/>
                    <a:pt x="4747171" y="985772"/>
                    <a:pt x="4777573" y="985772"/>
                  </a:cubicBezTo>
                  <a:cubicBezTo>
                    <a:pt x="4777573" y="1024683"/>
                    <a:pt x="4777573" y="1063595"/>
                    <a:pt x="4777573" y="1099265"/>
                  </a:cubicBezTo>
                  <a:cubicBezTo>
                    <a:pt x="4783653" y="1099265"/>
                    <a:pt x="4786693" y="1099265"/>
                    <a:pt x="4789733" y="1099265"/>
                  </a:cubicBezTo>
                  <a:cubicBezTo>
                    <a:pt x="4789733" y="1096022"/>
                    <a:pt x="4792773" y="1092779"/>
                    <a:pt x="4792773" y="1089537"/>
                  </a:cubicBezTo>
                  <a:cubicBezTo>
                    <a:pt x="4795813" y="1089537"/>
                    <a:pt x="4798853" y="1089537"/>
                    <a:pt x="4801893" y="1089537"/>
                  </a:cubicBezTo>
                  <a:cubicBezTo>
                    <a:pt x="4801893" y="1092779"/>
                    <a:pt x="4801893" y="1096022"/>
                    <a:pt x="4804935" y="1102508"/>
                  </a:cubicBezTo>
                  <a:cubicBezTo>
                    <a:pt x="4811013" y="1102508"/>
                    <a:pt x="4817093" y="1102508"/>
                    <a:pt x="4823175" y="1102508"/>
                  </a:cubicBezTo>
                  <a:cubicBezTo>
                    <a:pt x="4823175" y="1099265"/>
                    <a:pt x="4823175" y="1096022"/>
                    <a:pt x="4823175" y="1092779"/>
                  </a:cubicBezTo>
                  <a:cubicBezTo>
                    <a:pt x="4835333" y="1092779"/>
                    <a:pt x="4844453" y="1092779"/>
                    <a:pt x="4856613" y="1092779"/>
                  </a:cubicBezTo>
                  <a:cubicBezTo>
                    <a:pt x="4856613" y="1096022"/>
                    <a:pt x="4856613" y="1099265"/>
                    <a:pt x="4856613" y="1102508"/>
                  </a:cubicBezTo>
                  <a:cubicBezTo>
                    <a:pt x="4865733" y="1102508"/>
                    <a:pt x="4877895" y="1102508"/>
                    <a:pt x="4887015" y="1102508"/>
                  </a:cubicBezTo>
                  <a:cubicBezTo>
                    <a:pt x="4887015" y="1125206"/>
                    <a:pt x="4887015" y="1147905"/>
                    <a:pt x="4887015" y="1170603"/>
                  </a:cubicBezTo>
                  <a:cubicBezTo>
                    <a:pt x="4893095" y="1170603"/>
                    <a:pt x="4902215" y="1170603"/>
                    <a:pt x="4908295" y="1170603"/>
                  </a:cubicBezTo>
                  <a:cubicBezTo>
                    <a:pt x="4908295" y="1164117"/>
                    <a:pt x="4908295" y="1157633"/>
                    <a:pt x="4908295" y="1151147"/>
                  </a:cubicBezTo>
                  <a:cubicBezTo>
                    <a:pt x="4917415" y="1151147"/>
                    <a:pt x="4926535" y="1151147"/>
                    <a:pt x="4932615" y="1151147"/>
                  </a:cubicBezTo>
                  <a:cubicBezTo>
                    <a:pt x="4932615" y="1060353"/>
                    <a:pt x="4932615" y="972801"/>
                    <a:pt x="4932615" y="882006"/>
                  </a:cubicBezTo>
                  <a:cubicBezTo>
                    <a:pt x="4935655" y="878763"/>
                    <a:pt x="4938695" y="875520"/>
                    <a:pt x="4941735" y="872277"/>
                  </a:cubicBezTo>
                  <a:cubicBezTo>
                    <a:pt x="4978215" y="872277"/>
                    <a:pt x="5014695" y="872277"/>
                    <a:pt x="5051177" y="872277"/>
                  </a:cubicBezTo>
                  <a:lnTo>
                    <a:pt x="5051177" y="885249"/>
                  </a:lnTo>
                  <a:lnTo>
                    <a:pt x="5066377" y="885249"/>
                  </a:lnTo>
                  <a:cubicBezTo>
                    <a:pt x="5066377" y="943617"/>
                    <a:pt x="5066377" y="1001985"/>
                    <a:pt x="5066377" y="1057110"/>
                  </a:cubicBezTo>
                  <a:cubicBezTo>
                    <a:pt x="5078537" y="1057110"/>
                    <a:pt x="5087657" y="1057110"/>
                    <a:pt x="5099817" y="1057110"/>
                  </a:cubicBezTo>
                  <a:cubicBezTo>
                    <a:pt x="5099817" y="1024683"/>
                    <a:pt x="5099817" y="992256"/>
                    <a:pt x="5099817" y="956588"/>
                  </a:cubicBezTo>
                  <a:cubicBezTo>
                    <a:pt x="5111977" y="956588"/>
                    <a:pt x="5127177" y="956588"/>
                    <a:pt x="5139339" y="956588"/>
                  </a:cubicBezTo>
                  <a:cubicBezTo>
                    <a:pt x="5142377" y="956588"/>
                    <a:pt x="5142377" y="953345"/>
                    <a:pt x="5145417" y="950102"/>
                  </a:cubicBezTo>
                  <a:lnTo>
                    <a:pt x="5157579" y="950102"/>
                  </a:lnTo>
                  <a:cubicBezTo>
                    <a:pt x="5160617" y="953345"/>
                    <a:pt x="5160617" y="956588"/>
                    <a:pt x="5163657" y="956588"/>
                  </a:cubicBezTo>
                  <a:cubicBezTo>
                    <a:pt x="5172777" y="956588"/>
                    <a:pt x="5184939" y="956588"/>
                    <a:pt x="5197099" y="956588"/>
                  </a:cubicBezTo>
                  <a:cubicBezTo>
                    <a:pt x="5197099" y="898220"/>
                    <a:pt x="5197099" y="839852"/>
                    <a:pt x="5197099" y="781484"/>
                  </a:cubicBezTo>
                  <a:cubicBezTo>
                    <a:pt x="5197119" y="781479"/>
                    <a:pt x="5198419" y="781233"/>
                    <a:pt x="5282219" y="765270"/>
                  </a:cubicBezTo>
                  <a:cubicBezTo>
                    <a:pt x="5282219" y="765281"/>
                    <a:pt x="5282219" y="765392"/>
                    <a:pt x="5282219" y="766892"/>
                  </a:cubicBezTo>
                  <a:lnTo>
                    <a:pt x="5282219" y="778241"/>
                  </a:lnTo>
                  <a:cubicBezTo>
                    <a:pt x="5282245" y="778241"/>
                    <a:pt x="5283211" y="778241"/>
                    <a:pt x="5321739" y="778241"/>
                  </a:cubicBezTo>
                  <a:cubicBezTo>
                    <a:pt x="5321739" y="778274"/>
                    <a:pt x="5321739" y="781830"/>
                    <a:pt x="5321739" y="1160876"/>
                  </a:cubicBezTo>
                  <a:cubicBezTo>
                    <a:pt x="5330859" y="1160876"/>
                    <a:pt x="5343019" y="1160876"/>
                    <a:pt x="5355181" y="1160876"/>
                  </a:cubicBezTo>
                  <a:cubicBezTo>
                    <a:pt x="5355181" y="1157633"/>
                    <a:pt x="5355181" y="1157633"/>
                    <a:pt x="5355181" y="1154390"/>
                  </a:cubicBezTo>
                  <a:cubicBezTo>
                    <a:pt x="5361259" y="1154390"/>
                    <a:pt x="5367339" y="1154390"/>
                    <a:pt x="5373421" y="1154390"/>
                  </a:cubicBezTo>
                  <a:cubicBezTo>
                    <a:pt x="5373421" y="1157633"/>
                    <a:pt x="5373421" y="1157633"/>
                    <a:pt x="5373421" y="1160876"/>
                  </a:cubicBezTo>
                  <a:cubicBezTo>
                    <a:pt x="5385581" y="1160876"/>
                    <a:pt x="5397739" y="1160876"/>
                    <a:pt x="5409901" y="1160876"/>
                  </a:cubicBezTo>
                  <a:cubicBezTo>
                    <a:pt x="5409901" y="1154390"/>
                    <a:pt x="5409901" y="1147905"/>
                    <a:pt x="5409901" y="1141419"/>
                  </a:cubicBezTo>
                  <a:cubicBezTo>
                    <a:pt x="5425101" y="1141419"/>
                    <a:pt x="5440301" y="1141419"/>
                    <a:pt x="5452461" y="1141419"/>
                  </a:cubicBezTo>
                  <a:cubicBezTo>
                    <a:pt x="5458541" y="1134933"/>
                    <a:pt x="5464623" y="1134933"/>
                    <a:pt x="5470701" y="1134933"/>
                  </a:cubicBezTo>
                  <a:cubicBezTo>
                    <a:pt x="5479821" y="1141419"/>
                    <a:pt x="5491983" y="1141419"/>
                    <a:pt x="5501103" y="1141419"/>
                  </a:cubicBezTo>
                  <a:cubicBezTo>
                    <a:pt x="5501103" y="1131692"/>
                    <a:pt x="5501103" y="1125206"/>
                    <a:pt x="5501103" y="1115478"/>
                  </a:cubicBezTo>
                  <a:lnTo>
                    <a:pt x="5513263" y="1115478"/>
                  </a:lnTo>
                  <a:cubicBezTo>
                    <a:pt x="5513263" y="1108992"/>
                    <a:pt x="5513263" y="1102508"/>
                    <a:pt x="5513263" y="1096022"/>
                  </a:cubicBezTo>
                  <a:cubicBezTo>
                    <a:pt x="5540623" y="1096022"/>
                    <a:pt x="5571023" y="1096022"/>
                    <a:pt x="5598383" y="1096022"/>
                  </a:cubicBezTo>
                  <a:cubicBezTo>
                    <a:pt x="5598383" y="1079808"/>
                    <a:pt x="5598383" y="1066838"/>
                    <a:pt x="5598383" y="1050624"/>
                  </a:cubicBezTo>
                  <a:cubicBezTo>
                    <a:pt x="5607503" y="1050624"/>
                    <a:pt x="5616623" y="1050624"/>
                    <a:pt x="5625743" y="1050624"/>
                  </a:cubicBezTo>
                  <a:cubicBezTo>
                    <a:pt x="5625743" y="1047381"/>
                    <a:pt x="5625743" y="1044140"/>
                    <a:pt x="5625743" y="1040897"/>
                  </a:cubicBezTo>
                  <a:cubicBezTo>
                    <a:pt x="5631823" y="1040897"/>
                    <a:pt x="5637903" y="1040897"/>
                    <a:pt x="5643983" y="1040897"/>
                  </a:cubicBezTo>
                  <a:cubicBezTo>
                    <a:pt x="5643983" y="1044140"/>
                    <a:pt x="5643983" y="1047381"/>
                    <a:pt x="5643983" y="1050624"/>
                  </a:cubicBezTo>
                  <a:cubicBezTo>
                    <a:pt x="5653103" y="1050624"/>
                    <a:pt x="5659183" y="1050624"/>
                    <a:pt x="5668303" y="1050624"/>
                  </a:cubicBezTo>
                  <a:cubicBezTo>
                    <a:pt x="5668303" y="1073324"/>
                    <a:pt x="5668303" y="1099265"/>
                    <a:pt x="5668303" y="1125206"/>
                  </a:cubicBezTo>
                  <a:cubicBezTo>
                    <a:pt x="5683503" y="1125206"/>
                    <a:pt x="5701745" y="1125206"/>
                    <a:pt x="5716945" y="1125206"/>
                  </a:cubicBezTo>
                  <a:cubicBezTo>
                    <a:pt x="5716945" y="1112235"/>
                    <a:pt x="5716945" y="1099265"/>
                    <a:pt x="5716945" y="1086294"/>
                  </a:cubicBezTo>
                  <a:cubicBezTo>
                    <a:pt x="5735185" y="1086294"/>
                    <a:pt x="5756465" y="1086294"/>
                    <a:pt x="5774705" y="1086294"/>
                  </a:cubicBezTo>
                  <a:cubicBezTo>
                    <a:pt x="5774705" y="1070081"/>
                    <a:pt x="5774705" y="1057110"/>
                    <a:pt x="5774705" y="1040897"/>
                  </a:cubicBezTo>
                  <a:cubicBezTo>
                    <a:pt x="5799027" y="1040897"/>
                    <a:pt x="5823345" y="1040897"/>
                    <a:pt x="5847667" y="1040897"/>
                  </a:cubicBezTo>
                  <a:cubicBezTo>
                    <a:pt x="5847667" y="1040940"/>
                    <a:pt x="5847667" y="1043603"/>
                    <a:pt x="5847667" y="1207631"/>
                  </a:cubicBezTo>
                  <a:lnTo>
                    <a:pt x="5847667" y="1228299"/>
                  </a:lnTo>
                  <a:lnTo>
                    <a:pt x="5946479" y="1228299"/>
                  </a:lnTo>
                  <a:lnTo>
                    <a:pt x="5946479" y="1386957"/>
                  </a:lnTo>
                  <a:lnTo>
                    <a:pt x="5946479" y="1421828"/>
                  </a:lnTo>
                  <a:lnTo>
                    <a:pt x="5968919" y="1421828"/>
                  </a:lnTo>
                  <a:cubicBezTo>
                    <a:pt x="5968919" y="1421828"/>
                    <a:pt x="5968919" y="1421828"/>
                    <a:pt x="5968919" y="1420085"/>
                  </a:cubicBezTo>
                  <a:lnTo>
                    <a:pt x="5968919" y="1407881"/>
                  </a:lnTo>
                  <a:cubicBezTo>
                    <a:pt x="5968919" y="1407881"/>
                    <a:pt x="5968919" y="1407881"/>
                    <a:pt x="6035789" y="1407881"/>
                  </a:cubicBezTo>
                  <a:cubicBezTo>
                    <a:pt x="6035789" y="1407881"/>
                    <a:pt x="6035789" y="1407881"/>
                    <a:pt x="6035789" y="1439262"/>
                  </a:cubicBezTo>
                  <a:cubicBezTo>
                    <a:pt x="6035789" y="1439262"/>
                    <a:pt x="6035789" y="1439262"/>
                    <a:pt x="6039131" y="1441007"/>
                  </a:cubicBezTo>
                  <a:lnTo>
                    <a:pt x="6062537" y="1453211"/>
                  </a:lnTo>
                  <a:cubicBezTo>
                    <a:pt x="6062537" y="1453211"/>
                    <a:pt x="6062537" y="1453211"/>
                    <a:pt x="6062537" y="1498541"/>
                  </a:cubicBezTo>
                  <a:cubicBezTo>
                    <a:pt x="6062537" y="1498541"/>
                    <a:pt x="6062537" y="1498541"/>
                    <a:pt x="6064627" y="1499414"/>
                  </a:cubicBezTo>
                  <a:lnTo>
                    <a:pt x="6079255" y="1505516"/>
                  </a:lnTo>
                  <a:cubicBezTo>
                    <a:pt x="6079255" y="1505516"/>
                    <a:pt x="6079255" y="1505516"/>
                    <a:pt x="6079255" y="1503773"/>
                  </a:cubicBezTo>
                  <a:lnTo>
                    <a:pt x="6079255" y="1491567"/>
                  </a:lnTo>
                  <a:cubicBezTo>
                    <a:pt x="6079255" y="1491567"/>
                    <a:pt x="6079255" y="1491567"/>
                    <a:pt x="6080927" y="1491567"/>
                  </a:cubicBezTo>
                  <a:lnTo>
                    <a:pt x="6092629" y="1491567"/>
                  </a:lnTo>
                  <a:cubicBezTo>
                    <a:pt x="6092629" y="1491567"/>
                    <a:pt x="6092629" y="1491567"/>
                    <a:pt x="6092629" y="1490259"/>
                  </a:cubicBezTo>
                  <a:lnTo>
                    <a:pt x="6092629" y="1481106"/>
                  </a:lnTo>
                  <a:cubicBezTo>
                    <a:pt x="6092629" y="1481106"/>
                    <a:pt x="6092629" y="1481106"/>
                    <a:pt x="6090957" y="1481106"/>
                  </a:cubicBezTo>
                  <a:lnTo>
                    <a:pt x="6079255" y="1481106"/>
                  </a:lnTo>
                  <a:cubicBezTo>
                    <a:pt x="6079255" y="1481106"/>
                    <a:pt x="6079255" y="1481106"/>
                    <a:pt x="6079255" y="1479363"/>
                  </a:cubicBezTo>
                  <a:lnTo>
                    <a:pt x="6079255" y="1467159"/>
                  </a:lnTo>
                  <a:cubicBezTo>
                    <a:pt x="6079255" y="1467159"/>
                    <a:pt x="6079255" y="1467159"/>
                    <a:pt x="6080927" y="1467159"/>
                  </a:cubicBezTo>
                  <a:lnTo>
                    <a:pt x="6092629" y="1467159"/>
                  </a:lnTo>
                  <a:cubicBezTo>
                    <a:pt x="6092629" y="1467159"/>
                    <a:pt x="6092629" y="1467159"/>
                    <a:pt x="6092629" y="1465415"/>
                  </a:cubicBezTo>
                  <a:lnTo>
                    <a:pt x="6092629" y="1453211"/>
                  </a:lnTo>
                  <a:cubicBezTo>
                    <a:pt x="6092629" y="1453211"/>
                    <a:pt x="6092629" y="1453211"/>
                    <a:pt x="6090957" y="1453211"/>
                  </a:cubicBezTo>
                  <a:lnTo>
                    <a:pt x="6079255" y="1453211"/>
                  </a:lnTo>
                  <a:cubicBezTo>
                    <a:pt x="6079255" y="1453211"/>
                    <a:pt x="6079255" y="1453211"/>
                    <a:pt x="6079255" y="1451468"/>
                  </a:cubicBezTo>
                  <a:lnTo>
                    <a:pt x="6079255" y="1439262"/>
                  </a:lnTo>
                  <a:cubicBezTo>
                    <a:pt x="6079255" y="1439262"/>
                    <a:pt x="6079255" y="1439262"/>
                    <a:pt x="6080927" y="1439262"/>
                  </a:cubicBezTo>
                  <a:lnTo>
                    <a:pt x="6092629" y="1439262"/>
                  </a:lnTo>
                  <a:cubicBezTo>
                    <a:pt x="6092629" y="1439262"/>
                    <a:pt x="6092629" y="1439262"/>
                    <a:pt x="6092629" y="1437956"/>
                  </a:cubicBezTo>
                  <a:lnTo>
                    <a:pt x="6092629" y="1428803"/>
                  </a:lnTo>
                  <a:cubicBezTo>
                    <a:pt x="6092629" y="1428803"/>
                    <a:pt x="6092629" y="1428803"/>
                    <a:pt x="6090957" y="1428803"/>
                  </a:cubicBezTo>
                  <a:lnTo>
                    <a:pt x="6079255" y="1428803"/>
                  </a:lnTo>
                  <a:cubicBezTo>
                    <a:pt x="6079255" y="1428803"/>
                    <a:pt x="6079255" y="1428803"/>
                    <a:pt x="6079255" y="1427058"/>
                  </a:cubicBezTo>
                  <a:lnTo>
                    <a:pt x="6079255" y="1414854"/>
                  </a:lnTo>
                  <a:cubicBezTo>
                    <a:pt x="6079255" y="1414854"/>
                    <a:pt x="6079255" y="1414854"/>
                    <a:pt x="6080927" y="1414854"/>
                  </a:cubicBezTo>
                  <a:lnTo>
                    <a:pt x="6092629" y="1414854"/>
                  </a:lnTo>
                  <a:cubicBezTo>
                    <a:pt x="6092629" y="1414854"/>
                    <a:pt x="6092629" y="1414854"/>
                    <a:pt x="6092629" y="1413111"/>
                  </a:cubicBezTo>
                  <a:lnTo>
                    <a:pt x="6092629" y="1400906"/>
                  </a:lnTo>
                  <a:cubicBezTo>
                    <a:pt x="6092629" y="1400906"/>
                    <a:pt x="6092629" y="1400906"/>
                    <a:pt x="6090957" y="1400906"/>
                  </a:cubicBezTo>
                  <a:lnTo>
                    <a:pt x="6079255" y="1400906"/>
                  </a:lnTo>
                  <a:cubicBezTo>
                    <a:pt x="6079255" y="1400906"/>
                    <a:pt x="6079255" y="1400906"/>
                    <a:pt x="6079255" y="1399599"/>
                  </a:cubicBezTo>
                  <a:lnTo>
                    <a:pt x="6079255" y="1390445"/>
                  </a:lnTo>
                  <a:cubicBezTo>
                    <a:pt x="6079255" y="1390445"/>
                    <a:pt x="6079255" y="1390445"/>
                    <a:pt x="6080927" y="1390445"/>
                  </a:cubicBezTo>
                  <a:lnTo>
                    <a:pt x="6092629" y="1390445"/>
                  </a:lnTo>
                  <a:cubicBezTo>
                    <a:pt x="6092629" y="1390445"/>
                    <a:pt x="6092629" y="1390445"/>
                    <a:pt x="6092629" y="1388702"/>
                  </a:cubicBezTo>
                  <a:lnTo>
                    <a:pt x="6092629" y="1376498"/>
                  </a:lnTo>
                  <a:cubicBezTo>
                    <a:pt x="6092629" y="1376498"/>
                    <a:pt x="6092629" y="1376498"/>
                    <a:pt x="6090957" y="1376498"/>
                  </a:cubicBezTo>
                  <a:lnTo>
                    <a:pt x="6079255" y="1376498"/>
                  </a:lnTo>
                  <a:cubicBezTo>
                    <a:pt x="6079255" y="1376498"/>
                    <a:pt x="6079255" y="1376498"/>
                    <a:pt x="6079255" y="1374755"/>
                  </a:cubicBezTo>
                  <a:lnTo>
                    <a:pt x="6079255" y="1362549"/>
                  </a:lnTo>
                  <a:cubicBezTo>
                    <a:pt x="6079255" y="1362549"/>
                    <a:pt x="6079255" y="1362549"/>
                    <a:pt x="6080927" y="1362549"/>
                  </a:cubicBezTo>
                  <a:lnTo>
                    <a:pt x="6092629" y="1362549"/>
                  </a:lnTo>
                  <a:cubicBezTo>
                    <a:pt x="6092629" y="1362549"/>
                    <a:pt x="6092629" y="1362549"/>
                    <a:pt x="6092629" y="1360806"/>
                  </a:cubicBezTo>
                  <a:lnTo>
                    <a:pt x="6092629" y="1348602"/>
                  </a:lnTo>
                  <a:cubicBezTo>
                    <a:pt x="6092629" y="1348602"/>
                    <a:pt x="6092629" y="1348602"/>
                    <a:pt x="6090957" y="1348602"/>
                  </a:cubicBezTo>
                  <a:lnTo>
                    <a:pt x="6079255" y="1348602"/>
                  </a:lnTo>
                  <a:cubicBezTo>
                    <a:pt x="6079255" y="1348602"/>
                    <a:pt x="6079255" y="1348602"/>
                    <a:pt x="6079255" y="1347294"/>
                  </a:cubicBezTo>
                  <a:lnTo>
                    <a:pt x="6079255" y="1338141"/>
                  </a:lnTo>
                  <a:cubicBezTo>
                    <a:pt x="6079255" y="1338141"/>
                    <a:pt x="6079255" y="1338141"/>
                    <a:pt x="6080927" y="1338141"/>
                  </a:cubicBezTo>
                  <a:lnTo>
                    <a:pt x="6092629" y="1338141"/>
                  </a:lnTo>
                  <a:cubicBezTo>
                    <a:pt x="6092629" y="1338141"/>
                    <a:pt x="6092629" y="1338141"/>
                    <a:pt x="6092629" y="1336397"/>
                  </a:cubicBezTo>
                  <a:lnTo>
                    <a:pt x="6092629" y="1324193"/>
                  </a:lnTo>
                  <a:cubicBezTo>
                    <a:pt x="6092629" y="1324193"/>
                    <a:pt x="6092629" y="1324193"/>
                    <a:pt x="6090957" y="1324193"/>
                  </a:cubicBezTo>
                  <a:lnTo>
                    <a:pt x="6079255" y="1324193"/>
                  </a:lnTo>
                  <a:cubicBezTo>
                    <a:pt x="6079255" y="1324193"/>
                    <a:pt x="6079255" y="1324193"/>
                    <a:pt x="6079255" y="1322450"/>
                  </a:cubicBezTo>
                  <a:lnTo>
                    <a:pt x="6079255" y="1310244"/>
                  </a:lnTo>
                  <a:cubicBezTo>
                    <a:pt x="6079255" y="1310244"/>
                    <a:pt x="6079255" y="1310244"/>
                    <a:pt x="6080927" y="1310244"/>
                  </a:cubicBezTo>
                  <a:lnTo>
                    <a:pt x="6092629" y="1310244"/>
                  </a:lnTo>
                  <a:cubicBezTo>
                    <a:pt x="6092629" y="1310244"/>
                    <a:pt x="6092629" y="1310244"/>
                    <a:pt x="6092629" y="1308938"/>
                  </a:cubicBezTo>
                  <a:lnTo>
                    <a:pt x="6092629" y="1299785"/>
                  </a:lnTo>
                  <a:cubicBezTo>
                    <a:pt x="6092629" y="1299785"/>
                    <a:pt x="6092629" y="1299785"/>
                    <a:pt x="6090957" y="1299785"/>
                  </a:cubicBezTo>
                  <a:lnTo>
                    <a:pt x="6079255" y="1299785"/>
                  </a:lnTo>
                  <a:cubicBezTo>
                    <a:pt x="6079255" y="1299785"/>
                    <a:pt x="6079255" y="1299785"/>
                    <a:pt x="6079255" y="1298040"/>
                  </a:cubicBezTo>
                  <a:lnTo>
                    <a:pt x="6079255" y="1285836"/>
                  </a:lnTo>
                  <a:cubicBezTo>
                    <a:pt x="6079255" y="1285836"/>
                    <a:pt x="6079255" y="1285836"/>
                    <a:pt x="6080927" y="1285836"/>
                  </a:cubicBezTo>
                  <a:lnTo>
                    <a:pt x="6092629" y="1285836"/>
                  </a:lnTo>
                  <a:cubicBezTo>
                    <a:pt x="6092629" y="1285836"/>
                    <a:pt x="6092629" y="1285836"/>
                    <a:pt x="6092629" y="1284093"/>
                  </a:cubicBezTo>
                  <a:lnTo>
                    <a:pt x="6092629" y="1271888"/>
                  </a:lnTo>
                  <a:cubicBezTo>
                    <a:pt x="6092629" y="1271888"/>
                    <a:pt x="6092629" y="1271888"/>
                    <a:pt x="6090957" y="1271888"/>
                  </a:cubicBezTo>
                  <a:lnTo>
                    <a:pt x="6079255" y="1271888"/>
                  </a:lnTo>
                  <a:cubicBezTo>
                    <a:pt x="6079255" y="1271888"/>
                    <a:pt x="6079255" y="1271888"/>
                    <a:pt x="6079255" y="1270145"/>
                  </a:cubicBezTo>
                  <a:lnTo>
                    <a:pt x="6079255" y="1257941"/>
                  </a:lnTo>
                  <a:cubicBezTo>
                    <a:pt x="6079255" y="1257941"/>
                    <a:pt x="6079255" y="1257941"/>
                    <a:pt x="6080927" y="1257941"/>
                  </a:cubicBezTo>
                  <a:lnTo>
                    <a:pt x="6092629" y="1257941"/>
                  </a:lnTo>
                  <a:cubicBezTo>
                    <a:pt x="6092629" y="1257941"/>
                    <a:pt x="6092629" y="1257941"/>
                    <a:pt x="6092629" y="1256633"/>
                  </a:cubicBezTo>
                  <a:lnTo>
                    <a:pt x="6092629" y="1247480"/>
                  </a:lnTo>
                  <a:cubicBezTo>
                    <a:pt x="6092629" y="1247480"/>
                    <a:pt x="6092629" y="1247480"/>
                    <a:pt x="6090957" y="1247480"/>
                  </a:cubicBezTo>
                  <a:lnTo>
                    <a:pt x="6079255" y="1247480"/>
                  </a:lnTo>
                  <a:cubicBezTo>
                    <a:pt x="6079255" y="1247480"/>
                    <a:pt x="6079255" y="1247480"/>
                    <a:pt x="6079255" y="1245737"/>
                  </a:cubicBezTo>
                  <a:lnTo>
                    <a:pt x="6079255" y="1233531"/>
                  </a:lnTo>
                  <a:cubicBezTo>
                    <a:pt x="6079255" y="1233531"/>
                    <a:pt x="6079255" y="1233531"/>
                    <a:pt x="6080927" y="1233531"/>
                  </a:cubicBezTo>
                  <a:lnTo>
                    <a:pt x="6092629" y="1233531"/>
                  </a:lnTo>
                  <a:cubicBezTo>
                    <a:pt x="6092629" y="1233531"/>
                    <a:pt x="6092629" y="1233531"/>
                    <a:pt x="6092629" y="1231788"/>
                  </a:cubicBezTo>
                  <a:lnTo>
                    <a:pt x="6092629" y="1219584"/>
                  </a:lnTo>
                  <a:cubicBezTo>
                    <a:pt x="6092629" y="1219584"/>
                    <a:pt x="6092629" y="1219584"/>
                    <a:pt x="6090957" y="1219584"/>
                  </a:cubicBezTo>
                  <a:lnTo>
                    <a:pt x="6079255" y="1219584"/>
                  </a:lnTo>
                  <a:cubicBezTo>
                    <a:pt x="6079255" y="1219584"/>
                    <a:pt x="6079255" y="1219584"/>
                    <a:pt x="6079255" y="1217840"/>
                  </a:cubicBezTo>
                  <a:lnTo>
                    <a:pt x="6079255" y="1205636"/>
                  </a:lnTo>
                  <a:cubicBezTo>
                    <a:pt x="6079255" y="1205636"/>
                    <a:pt x="6079255" y="1205636"/>
                    <a:pt x="6080927" y="1205636"/>
                  </a:cubicBezTo>
                  <a:lnTo>
                    <a:pt x="6092629" y="1205636"/>
                  </a:lnTo>
                  <a:cubicBezTo>
                    <a:pt x="6092629" y="1205636"/>
                    <a:pt x="6092629" y="1205636"/>
                    <a:pt x="6092629" y="1204328"/>
                  </a:cubicBezTo>
                  <a:lnTo>
                    <a:pt x="6092629" y="1195175"/>
                  </a:lnTo>
                  <a:cubicBezTo>
                    <a:pt x="6092629" y="1195175"/>
                    <a:pt x="6092629" y="1195175"/>
                    <a:pt x="6090957" y="1195175"/>
                  </a:cubicBezTo>
                  <a:lnTo>
                    <a:pt x="6079255" y="1195175"/>
                  </a:lnTo>
                  <a:cubicBezTo>
                    <a:pt x="6079255" y="1195175"/>
                    <a:pt x="6079255" y="1195175"/>
                    <a:pt x="6079255" y="1193432"/>
                  </a:cubicBezTo>
                  <a:lnTo>
                    <a:pt x="6079255" y="1181226"/>
                  </a:lnTo>
                  <a:cubicBezTo>
                    <a:pt x="6079255" y="1181226"/>
                    <a:pt x="6079255" y="1181226"/>
                    <a:pt x="6080927" y="1181226"/>
                  </a:cubicBezTo>
                  <a:lnTo>
                    <a:pt x="6092629" y="1181226"/>
                  </a:lnTo>
                  <a:cubicBezTo>
                    <a:pt x="6092629" y="1181226"/>
                    <a:pt x="6092629" y="1181226"/>
                    <a:pt x="6090957" y="1178612"/>
                  </a:cubicBezTo>
                  <a:lnTo>
                    <a:pt x="6079255" y="1160306"/>
                  </a:lnTo>
                  <a:cubicBezTo>
                    <a:pt x="6079255" y="1160306"/>
                    <a:pt x="6079255" y="1160306"/>
                    <a:pt x="6079255" y="1104513"/>
                  </a:cubicBezTo>
                  <a:cubicBezTo>
                    <a:pt x="6079255" y="1104513"/>
                    <a:pt x="6079255" y="1104513"/>
                    <a:pt x="6303271" y="1104513"/>
                  </a:cubicBezTo>
                  <a:cubicBezTo>
                    <a:pt x="6303271" y="1104513"/>
                    <a:pt x="6303271" y="1104513"/>
                    <a:pt x="6323331" y="1135896"/>
                  </a:cubicBezTo>
                  <a:cubicBezTo>
                    <a:pt x="6323331" y="1135896"/>
                    <a:pt x="6323331" y="1135896"/>
                    <a:pt x="6323331" y="1205636"/>
                  </a:cubicBezTo>
                  <a:cubicBezTo>
                    <a:pt x="6323331" y="1205636"/>
                    <a:pt x="6323331" y="1205636"/>
                    <a:pt x="6321659" y="1205636"/>
                  </a:cubicBezTo>
                  <a:lnTo>
                    <a:pt x="6309957" y="1205636"/>
                  </a:lnTo>
                  <a:cubicBezTo>
                    <a:pt x="6309957" y="1205636"/>
                    <a:pt x="6309957" y="1205636"/>
                    <a:pt x="6309957" y="1207379"/>
                  </a:cubicBezTo>
                  <a:lnTo>
                    <a:pt x="6309957" y="1219584"/>
                  </a:lnTo>
                  <a:cubicBezTo>
                    <a:pt x="6309957" y="1219584"/>
                    <a:pt x="6309957" y="1219584"/>
                    <a:pt x="6311629" y="1219584"/>
                  </a:cubicBezTo>
                  <a:lnTo>
                    <a:pt x="6323331" y="1219584"/>
                  </a:lnTo>
                  <a:cubicBezTo>
                    <a:pt x="6323331" y="1219584"/>
                    <a:pt x="6323331" y="1219584"/>
                    <a:pt x="6323331" y="1221327"/>
                  </a:cubicBezTo>
                  <a:lnTo>
                    <a:pt x="6323331" y="1233531"/>
                  </a:lnTo>
                  <a:cubicBezTo>
                    <a:pt x="6323331" y="1233531"/>
                    <a:pt x="6323331" y="1233531"/>
                    <a:pt x="6321659" y="1233531"/>
                  </a:cubicBezTo>
                  <a:lnTo>
                    <a:pt x="6309957" y="1233531"/>
                  </a:lnTo>
                  <a:cubicBezTo>
                    <a:pt x="6309957" y="1233531"/>
                    <a:pt x="6309957" y="1233531"/>
                    <a:pt x="6309957" y="1235274"/>
                  </a:cubicBezTo>
                  <a:lnTo>
                    <a:pt x="6309957" y="1247480"/>
                  </a:lnTo>
                  <a:cubicBezTo>
                    <a:pt x="6309957" y="1247480"/>
                    <a:pt x="6309957" y="1247480"/>
                    <a:pt x="6311629" y="1247480"/>
                  </a:cubicBezTo>
                  <a:lnTo>
                    <a:pt x="6323331" y="1247480"/>
                  </a:lnTo>
                  <a:cubicBezTo>
                    <a:pt x="6323331" y="1247480"/>
                    <a:pt x="6323331" y="1247480"/>
                    <a:pt x="6323331" y="1248788"/>
                  </a:cubicBezTo>
                  <a:lnTo>
                    <a:pt x="6323331" y="1257941"/>
                  </a:lnTo>
                  <a:cubicBezTo>
                    <a:pt x="6323331" y="1257941"/>
                    <a:pt x="6323331" y="1257941"/>
                    <a:pt x="6321659" y="1257941"/>
                  </a:cubicBezTo>
                  <a:lnTo>
                    <a:pt x="6309957" y="1257941"/>
                  </a:lnTo>
                  <a:cubicBezTo>
                    <a:pt x="6309957" y="1257941"/>
                    <a:pt x="6309957" y="1257941"/>
                    <a:pt x="6309957" y="1259684"/>
                  </a:cubicBezTo>
                  <a:lnTo>
                    <a:pt x="6309957" y="1271888"/>
                  </a:lnTo>
                  <a:cubicBezTo>
                    <a:pt x="6309957" y="1271888"/>
                    <a:pt x="6309957" y="1271888"/>
                    <a:pt x="6311629" y="1271888"/>
                  </a:cubicBezTo>
                  <a:lnTo>
                    <a:pt x="6323331" y="1271888"/>
                  </a:lnTo>
                  <a:cubicBezTo>
                    <a:pt x="6323331" y="1271888"/>
                    <a:pt x="6323331" y="1271888"/>
                    <a:pt x="6323331" y="1273632"/>
                  </a:cubicBezTo>
                  <a:lnTo>
                    <a:pt x="6323331" y="1285836"/>
                  </a:lnTo>
                  <a:cubicBezTo>
                    <a:pt x="6323331" y="1285836"/>
                    <a:pt x="6323331" y="1285836"/>
                    <a:pt x="6321659" y="1285836"/>
                  </a:cubicBezTo>
                  <a:lnTo>
                    <a:pt x="6309957" y="1285836"/>
                  </a:lnTo>
                  <a:cubicBezTo>
                    <a:pt x="6309957" y="1285836"/>
                    <a:pt x="6309957" y="1285836"/>
                    <a:pt x="6309957" y="1287579"/>
                  </a:cubicBezTo>
                  <a:lnTo>
                    <a:pt x="6309957" y="1299785"/>
                  </a:lnTo>
                  <a:cubicBezTo>
                    <a:pt x="6309957" y="1299785"/>
                    <a:pt x="6309957" y="1299785"/>
                    <a:pt x="6311629" y="1299785"/>
                  </a:cubicBezTo>
                  <a:lnTo>
                    <a:pt x="6323331" y="1299785"/>
                  </a:lnTo>
                  <a:cubicBezTo>
                    <a:pt x="6323331" y="1299785"/>
                    <a:pt x="6323331" y="1299785"/>
                    <a:pt x="6323331" y="1301091"/>
                  </a:cubicBezTo>
                  <a:lnTo>
                    <a:pt x="6323331" y="1310244"/>
                  </a:lnTo>
                  <a:cubicBezTo>
                    <a:pt x="6323331" y="1310244"/>
                    <a:pt x="6323331" y="1310244"/>
                    <a:pt x="6321659" y="1310244"/>
                  </a:cubicBezTo>
                  <a:lnTo>
                    <a:pt x="6309957" y="1310244"/>
                  </a:lnTo>
                  <a:cubicBezTo>
                    <a:pt x="6309957" y="1310244"/>
                    <a:pt x="6309957" y="1310244"/>
                    <a:pt x="6309957" y="1311989"/>
                  </a:cubicBezTo>
                  <a:lnTo>
                    <a:pt x="6309957" y="1324193"/>
                  </a:lnTo>
                  <a:cubicBezTo>
                    <a:pt x="6309957" y="1324193"/>
                    <a:pt x="6309957" y="1324193"/>
                    <a:pt x="6311629" y="1324193"/>
                  </a:cubicBezTo>
                  <a:lnTo>
                    <a:pt x="6323331" y="1324193"/>
                  </a:lnTo>
                  <a:cubicBezTo>
                    <a:pt x="6323331" y="1324193"/>
                    <a:pt x="6323331" y="1324193"/>
                    <a:pt x="6323331" y="1325936"/>
                  </a:cubicBezTo>
                  <a:lnTo>
                    <a:pt x="6323331" y="1338141"/>
                  </a:lnTo>
                  <a:cubicBezTo>
                    <a:pt x="6323331" y="1338141"/>
                    <a:pt x="6323331" y="1338141"/>
                    <a:pt x="6321659" y="1338141"/>
                  </a:cubicBezTo>
                  <a:lnTo>
                    <a:pt x="6309957" y="1338141"/>
                  </a:lnTo>
                  <a:cubicBezTo>
                    <a:pt x="6309957" y="1338141"/>
                    <a:pt x="6309957" y="1338141"/>
                    <a:pt x="6309957" y="1339448"/>
                  </a:cubicBezTo>
                  <a:lnTo>
                    <a:pt x="6309957" y="1348602"/>
                  </a:lnTo>
                  <a:cubicBezTo>
                    <a:pt x="6309957" y="1348602"/>
                    <a:pt x="6309957" y="1348602"/>
                    <a:pt x="6311629" y="1348602"/>
                  </a:cubicBezTo>
                  <a:lnTo>
                    <a:pt x="6323331" y="1348602"/>
                  </a:lnTo>
                  <a:cubicBezTo>
                    <a:pt x="6323331" y="1348602"/>
                    <a:pt x="6323331" y="1348602"/>
                    <a:pt x="6323331" y="1350345"/>
                  </a:cubicBezTo>
                  <a:lnTo>
                    <a:pt x="6323331" y="1362549"/>
                  </a:lnTo>
                  <a:cubicBezTo>
                    <a:pt x="6323331" y="1362549"/>
                    <a:pt x="6323331" y="1362549"/>
                    <a:pt x="6321659" y="1362549"/>
                  </a:cubicBezTo>
                  <a:lnTo>
                    <a:pt x="6309957" y="1362549"/>
                  </a:lnTo>
                  <a:cubicBezTo>
                    <a:pt x="6309957" y="1362549"/>
                    <a:pt x="6309957" y="1362549"/>
                    <a:pt x="6309957" y="1364292"/>
                  </a:cubicBezTo>
                  <a:lnTo>
                    <a:pt x="6309957" y="1376498"/>
                  </a:lnTo>
                  <a:cubicBezTo>
                    <a:pt x="6309957" y="1376498"/>
                    <a:pt x="6309957" y="1376498"/>
                    <a:pt x="6311629" y="1376498"/>
                  </a:cubicBezTo>
                  <a:lnTo>
                    <a:pt x="6323331" y="1376498"/>
                  </a:lnTo>
                  <a:cubicBezTo>
                    <a:pt x="6323331" y="1376498"/>
                    <a:pt x="6323331" y="1376498"/>
                    <a:pt x="6323331" y="1378241"/>
                  </a:cubicBezTo>
                  <a:lnTo>
                    <a:pt x="6323331" y="1390445"/>
                  </a:lnTo>
                  <a:cubicBezTo>
                    <a:pt x="6323331" y="1390445"/>
                    <a:pt x="6323331" y="1390445"/>
                    <a:pt x="6321659" y="1390445"/>
                  </a:cubicBezTo>
                  <a:lnTo>
                    <a:pt x="6309957" y="1390445"/>
                  </a:lnTo>
                  <a:cubicBezTo>
                    <a:pt x="6309957" y="1390445"/>
                    <a:pt x="6309957" y="1390445"/>
                    <a:pt x="6309957" y="1391753"/>
                  </a:cubicBezTo>
                  <a:lnTo>
                    <a:pt x="6309957" y="1400906"/>
                  </a:lnTo>
                  <a:cubicBezTo>
                    <a:pt x="6309957" y="1400906"/>
                    <a:pt x="6309957" y="1400906"/>
                    <a:pt x="6311629" y="1400906"/>
                  </a:cubicBezTo>
                  <a:lnTo>
                    <a:pt x="6323331" y="1400906"/>
                  </a:lnTo>
                  <a:cubicBezTo>
                    <a:pt x="6323331" y="1400906"/>
                    <a:pt x="6323331" y="1400906"/>
                    <a:pt x="6323331" y="1402650"/>
                  </a:cubicBezTo>
                  <a:lnTo>
                    <a:pt x="6323331" y="1414854"/>
                  </a:lnTo>
                  <a:cubicBezTo>
                    <a:pt x="6323331" y="1414854"/>
                    <a:pt x="6323331" y="1414854"/>
                    <a:pt x="6321659" y="1414854"/>
                  </a:cubicBezTo>
                  <a:lnTo>
                    <a:pt x="6309957" y="1414854"/>
                  </a:lnTo>
                  <a:cubicBezTo>
                    <a:pt x="6309957" y="1414854"/>
                    <a:pt x="6309957" y="1414854"/>
                    <a:pt x="6309957" y="1416597"/>
                  </a:cubicBezTo>
                  <a:lnTo>
                    <a:pt x="6309957" y="1428803"/>
                  </a:lnTo>
                  <a:cubicBezTo>
                    <a:pt x="6309957" y="1428803"/>
                    <a:pt x="6309957" y="1428803"/>
                    <a:pt x="6311629" y="1428803"/>
                  </a:cubicBezTo>
                  <a:lnTo>
                    <a:pt x="6323331" y="1428803"/>
                  </a:lnTo>
                  <a:cubicBezTo>
                    <a:pt x="6323331" y="1428803"/>
                    <a:pt x="6323331" y="1428803"/>
                    <a:pt x="6323331" y="1430109"/>
                  </a:cubicBezTo>
                  <a:lnTo>
                    <a:pt x="6323331" y="1439262"/>
                  </a:lnTo>
                  <a:cubicBezTo>
                    <a:pt x="6323331" y="1439262"/>
                    <a:pt x="6323331" y="1439262"/>
                    <a:pt x="6321659" y="1439262"/>
                  </a:cubicBezTo>
                  <a:lnTo>
                    <a:pt x="6309957" y="1439262"/>
                  </a:lnTo>
                  <a:cubicBezTo>
                    <a:pt x="6309957" y="1439262"/>
                    <a:pt x="6309957" y="1439262"/>
                    <a:pt x="6309957" y="1441007"/>
                  </a:cubicBezTo>
                  <a:lnTo>
                    <a:pt x="6309957" y="1453211"/>
                  </a:lnTo>
                  <a:cubicBezTo>
                    <a:pt x="6309957" y="1453211"/>
                    <a:pt x="6309957" y="1453211"/>
                    <a:pt x="6311629" y="1453211"/>
                  </a:cubicBezTo>
                  <a:lnTo>
                    <a:pt x="6323331" y="1453211"/>
                  </a:lnTo>
                  <a:cubicBezTo>
                    <a:pt x="6323331" y="1453211"/>
                    <a:pt x="6323331" y="1453211"/>
                    <a:pt x="6323331" y="1454954"/>
                  </a:cubicBezTo>
                  <a:lnTo>
                    <a:pt x="6323331" y="1467159"/>
                  </a:lnTo>
                  <a:cubicBezTo>
                    <a:pt x="6323331" y="1467159"/>
                    <a:pt x="6323331" y="1467159"/>
                    <a:pt x="6321659" y="1467159"/>
                  </a:cubicBezTo>
                  <a:lnTo>
                    <a:pt x="6309957" y="1467159"/>
                  </a:lnTo>
                  <a:cubicBezTo>
                    <a:pt x="6309957" y="1467159"/>
                    <a:pt x="6309957" y="1467159"/>
                    <a:pt x="6309957" y="1468902"/>
                  </a:cubicBezTo>
                  <a:lnTo>
                    <a:pt x="6309957" y="1481106"/>
                  </a:lnTo>
                  <a:cubicBezTo>
                    <a:pt x="6309957" y="1481106"/>
                    <a:pt x="6309957" y="1481106"/>
                    <a:pt x="6311629" y="1481106"/>
                  </a:cubicBezTo>
                  <a:lnTo>
                    <a:pt x="6323331" y="1481106"/>
                  </a:lnTo>
                  <a:cubicBezTo>
                    <a:pt x="6323331" y="1481106"/>
                    <a:pt x="6323331" y="1481106"/>
                    <a:pt x="6323331" y="1482414"/>
                  </a:cubicBezTo>
                  <a:lnTo>
                    <a:pt x="6323331" y="1491567"/>
                  </a:lnTo>
                  <a:cubicBezTo>
                    <a:pt x="6323331" y="1491567"/>
                    <a:pt x="6323331" y="1491567"/>
                    <a:pt x="6321659" y="1491567"/>
                  </a:cubicBezTo>
                  <a:lnTo>
                    <a:pt x="6309957" y="1491567"/>
                  </a:lnTo>
                  <a:cubicBezTo>
                    <a:pt x="6309957" y="1491567"/>
                    <a:pt x="6309957" y="1491567"/>
                    <a:pt x="6309957" y="1493310"/>
                  </a:cubicBezTo>
                  <a:lnTo>
                    <a:pt x="6309957" y="1505516"/>
                  </a:lnTo>
                  <a:cubicBezTo>
                    <a:pt x="6309957" y="1505516"/>
                    <a:pt x="6309957" y="1505516"/>
                    <a:pt x="6346735" y="1536899"/>
                  </a:cubicBezTo>
                  <a:cubicBezTo>
                    <a:pt x="6346735" y="1543872"/>
                    <a:pt x="6346735" y="1543872"/>
                    <a:pt x="6345065" y="1543872"/>
                  </a:cubicBezTo>
                  <a:lnTo>
                    <a:pt x="6333361" y="1543872"/>
                  </a:lnTo>
                  <a:cubicBezTo>
                    <a:pt x="6333361" y="1543872"/>
                    <a:pt x="6333361" y="1543872"/>
                    <a:pt x="6333361" y="1582229"/>
                  </a:cubicBezTo>
                  <a:cubicBezTo>
                    <a:pt x="6333361" y="1582229"/>
                    <a:pt x="6333361" y="1582229"/>
                    <a:pt x="6335035" y="1582229"/>
                  </a:cubicBezTo>
                  <a:lnTo>
                    <a:pt x="6346735" y="1582229"/>
                  </a:lnTo>
                  <a:cubicBezTo>
                    <a:pt x="6346735" y="1582229"/>
                    <a:pt x="6346735" y="1582229"/>
                    <a:pt x="6346735" y="1580049"/>
                  </a:cubicBezTo>
                  <a:lnTo>
                    <a:pt x="6346735" y="1564794"/>
                  </a:lnTo>
                  <a:cubicBezTo>
                    <a:pt x="6346735" y="1564794"/>
                    <a:pt x="6346735" y="1564794"/>
                    <a:pt x="6348407" y="1563923"/>
                  </a:cubicBezTo>
                  <a:lnTo>
                    <a:pt x="6360109" y="1557821"/>
                  </a:lnTo>
                  <a:cubicBezTo>
                    <a:pt x="6360109" y="1557821"/>
                    <a:pt x="6360109" y="1557821"/>
                    <a:pt x="6363035" y="1557821"/>
                  </a:cubicBezTo>
                  <a:lnTo>
                    <a:pt x="6383515" y="1557821"/>
                  </a:lnTo>
                  <a:cubicBezTo>
                    <a:pt x="6383515" y="1557821"/>
                    <a:pt x="6383515" y="1557821"/>
                    <a:pt x="6383515" y="1559564"/>
                  </a:cubicBezTo>
                  <a:lnTo>
                    <a:pt x="6383515" y="1571768"/>
                  </a:lnTo>
                  <a:cubicBezTo>
                    <a:pt x="6383515" y="1571768"/>
                    <a:pt x="6383515" y="1571768"/>
                    <a:pt x="6386023" y="1571768"/>
                  </a:cubicBezTo>
                  <a:lnTo>
                    <a:pt x="6403577" y="1571768"/>
                  </a:lnTo>
                  <a:cubicBezTo>
                    <a:pt x="6403577" y="1578741"/>
                    <a:pt x="6403577" y="1578741"/>
                    <a:pt x="6405247" y="1578741"/>
                  </a:cubicBezTo>
                  <a:lnTo>
                    <a:pt x="6416951" y="1578741"/>
                  </a:lnTo>
                  <a:cubicBezTo>
                    <a:pt x="6416951" y="1578741"/>
                    <a:pt x="6416951" y="1578741"/>
                    <a:pt x="6453729" y="1627559"/>
                  </a:cubicBezTo>
                  <a:cubicBezTo>
                    <a:pt x="6453729" y="1627559"/>
                    <a:pt x="6453729" y="1627559"/>
                    <a:pt x="6453729" y="1679864"/>
                  </a:cubicBezTo>
                  <a:cubicBezTo>
                    <a:pt x="6453729" y="1679864"/>
                    <a:pt x="6453729" y="1679864"/>
                    <a:pt x="6455399" y="1679864"/>
                  </a:cubicBezTo>
                  <a:lnTo>
                    <a:pt x="6467103" y="1679864"/>
                  </a:lnTo>
                  <a:cubicBezTo>
                    <a:pt x="6467103" y="1679864"/>
                    <a:pt x="6467103" y="1679864"/>
                    <a:pt x="6467103" y="1676813"/>
                  </a:cubicBezTo>
                  <a:lnTo>
                    <a:pt x="6467103" y="1655456"/>
                  </a:lnTo>
                  <a:cubicBezTo>
                    <a:pt x="6467103" y="1655456"/>
                    <a:pt x="6467103" y="1655456"/>
                    <a:pt x="6468357" y="1655456"/>
                  </a:cubicBezTo>
                  <a:lnTo>
                    <a:pt x="6477133" y="1655456"/>
                  </a:lnTo>
                  <a:cubicBezTo>
                    <a:pt x="6477133" y="1655456"/>
                    <a:pt x="6477133" y="1655456"/>
                    <a:pt x="6477133" y="1657199"/>
                  </a:cubicBezTo>
                  <a:lnTo>
                    <a:pt x="6477133" y="1669403"/>
                  </a:lnTo>
                  <a:cubicBezTo>
                    <a:pt x="6490507" y="1672891"/>
                    <a:pt x="6490507" y="1672891"/>
                    <a:pt x="6490507" y="1596177"/>
                  </a:cubicBezTo>
                  <a:cubicBezTo>
                    <a:pt x="6490507" y="1596177"/>
                    <a:pt x="6490507" y="1596177"/>
                    <a:pt x="6547347" y="1596177"/>
                  </a:cubicBezTo>
                  <a:cubicBezTo>
                    <a:pt x="6547347" y="1596177"/>
                    <a:pt x="6547347" y="1596177"/>
                    <a:pt x="6547347" y="1484594"/>
                  </a:cubicBezTo>
                  <a:cubicBezTo>
                    <a:pt x="6547347" y="1484594"/>
                    <a:pt x="6547347" y="1484594"/>
                    <a:pt x="6600843" y="1484594"/>
                  </a:cubicBezTo>
                  <a:cubicBezTo>
                    <a:pt x="6600843" y="1484594"/>
                    <a:pt x="6600843" y="1484594"/>
                    <a:pt x="6600843" y="1483286"/>
                  </a:cubicBezTo>
                  <a:lnTo>
                    <a:pt x="6600843" y="1474133"/>
                  </a:lnTo>
                  <a:cubicBezTo>
                    <a:pt x="6600843" y="1474133"/>
                    <a:pt x="6600843" y="1474133"/>
                    <a:pt x="6634279" y="1474133"/>
                  </a:cubicBezTo>
                  <a:cubicBezTo>
                    <a:pt x="6634279" y="1474133"/>
                    <a:pt x="6634279" y="1474133"/>
                    <a:pt x="6634279" y="1414854"/>
                  </a:cubicBezTo>
                  <a:cubicBezTo>
                    <a:pt x="6627591" y="1414854"/>
                    <a:pt x="6627591" y="1414854"/>
                    <a:pt x="6627591" y="1412238"/>
                  </a:cubicBezTo>
                  <a:lnTo>
                    <a:pt x="6627591" y="1393932"/>
                  </a:lnTo>
                  <a:lnTo>
                    <a:pt x="6634279" y="1397420"/>
                  </a:lnTo>
                  <a:cubicBezTo>
                    <a:pt x="6634279" y="1397420"/>
                    <a:pt x="6634279" y="1397420"/>
                    <a:pt x="6640967" y="1362549"/>
                  </a:cubicBezTo>
                  <a:cubicBezTo>
                    <a:pt x="6640967" y="1362549"/>
                    <a:pt x="6640967" y="1362549"/>
                    <a:pt x="6647653" y="1397420"/>
                  </a:cubicBezTo>
                  <a:cubicBezTo>
                    <a:pt x="6650997" y="1393932"/>
                    <a:pt x="6650997" y="1393932"/>
                    <a:pt x="6651415" y="1392624"/>
                  </a:cubicBezTo>
                  <a:lnTo>
                    <a:pt x="6654341" y="1383471"/>
                  </a:lnTo>
                  <a:cubicBezTo>
                    <a:pt x="6654341" y="1383471"/>
                    <a:pt x="6654341" y="1383471"/>
                    <a:pt x="6655175" y="1381728"/>
                  </a:cubicBezTo>
                  <a:lnTo>
                    <a:pt x="6661027" y="1369523"/>
                  </a:lnTo>
                  <a:cubicBezTo>
                    <a:pt x="6661027" y="1369523"/>
                    <a:pt x="6661027" y="1369523"/>
                    <a:pt x="6661863" y="1367780"/>
                  </a:cubicBezTo>
                  <a:lnTo>
                    <a:pt x="6667715" y="1355576"/>
                  </a:lnTo>
                  <a:cubicBezTo>
                    <a:pt x="6667715" y="1355576"/>
                    <a:pt x="6667715" y="1355576"/>
                    <a:pt x="6669803" y="1354268"/>
                  </a:cubicBezTo>
                  <a:lnTo>
                    <a:pt x="6684431" y="1345115"/>
                  </a:lnTo>
                  <a:cubicBezTo>
                    <a:pt x="6684431" y="1345115"/>
                    <a:pt x="6684431" y="1345115"/>
                    <a:pt x="6686939" y="1343372"/>
                  </a:cubicBezTo>
                  <a:lnTo>
                    <a:pt x="6704493" y="1331166"/>
                  </a:lnTo>
                  <a:cubicBezTo>
                    <a:pt x="6704493" y="1331166"/>
                    <a:pt x="6704493" y="1331166"/>
                    <a:pt x="6705747" y="1329423"/>
                  </a:cubicBezTo>
                  <a:lnTo>
                    <a:pt x="6714523" y="1317219"/>
                  </a:lnTo>
                  <a:cubicBezTo>
                    <a:pt x="6714523" y="1317219"/>
                    <a:pt x="6714523" y="1317219"/>
                    <a:pt x="6715359" y="1314168"/>
                  </a:cubicBezTo>
                  <a:lnTo>
                    <a:pt x="6721211" y="1292810"/>
                  </a:lnTo>
                  <a:cubicBezTo>
                    <a:pt x="6721211" y="1292810"/>
                    <a:pt x="6721211" y="1292810"/>
                    <a:pt x="6722047" y="1295861"/>
                  </a:cubicBezTo>
                  <a:lnTo>
                    <a:pt x="6727897" y="1317219"/>
                  </a:lnTo>
                  <a:cubicBezTo>
                    <a:pt x="6727897" y="1317219"/>
                    <a:pt x="6727897" y="1317219"/>
                    <a:pt x="6728733" y="1318526"/>
                  </a:cubicBezTo>
                  <a:lnTo>
                    <a:pt x="6734585" y="1327680"/>
                  </a:lnTo>
                  <a:cubicBezTo>
                    <a:pt x="6734585" y="1327680"/>
                    <a:pt x="6734585" y="1327680"/>
                    <a:pt x="6736675" y="1329423"/>
                  </a:cubicBezTo>
                  <a:lnTo>
                    <a:pt x="6751303" y="1341627"/>
                  </a:lnTo>
                  <a:cubicBezTo>
                    <a:pt x="6751303" y="1341627"/>
                    <a:pt x="6751303" y="1341627"/>
                    <a:pt x="6752975" y="1343372"/>
                  </a:cubicBezTo>
                  <a:lnTo>
                    <a:pt x="6764675" y="1355576"/>
                  </a:lnTo>
                  <a:cubicBezTo>
                    <a:pt x="6764675" y="1355576"/>
                    <a:pt x="6764675" y="1355576"/>
                    <a:pt x="6766349" y="1357319"/>
                  </a:cubicBezTo>
                  <a:lnTo>
                    <a:pt x="6778051" y="1369523"/>
                  </a:lnTo>
                  <a:cubicBezTo>
                    <a:pt x="6778051" y="1369523"/>
                    <a:pt x="6778051" y="1369523"/>
                    <a:pt x="6778469" y="1371267"/>
                  </a:cubicBezTo>
                  <a:lnTo>
                    <a:pt x="6781393" y="1383471"/>
                  </a:lnTo>
                  <a:cubicBezTo>
                    <a:pt x="6781393" y="1383471"/>
                    <a:pt x="6781393" y="1383471"/>
                    <a:pt x="6781811" y="1385214"/>
                  </a:cubicBezTo>
                  <a:lnTo>
                    <a:pt x="6784737" y="1397420"/>
                  </a:lnTo>
                  <a:cubicBezTo>
                    <a:pt x="6791423" y="1397420"/>
                    <a:pt x="6791423" y="1397420"/>
                    <a:pt x="6794767" y="1362549"/>
                  </a:cubicBezTo>
                  <a:cubicBezTo>
                    <a:pt x="6794767" y="1362549"/>
                    <a:pt x="6794767" y="1362549"/>
                    <a:pt x="6801455" y="1397420"/>
                  </a:cubicBezTo>
                  <a:cubicBezTo>
                    <a:pt x="6808141" y="1397420"/>
                    <a:pt x="6808141" y="1397420"/>
                    <a:pt x="6808141" y="1400034"/>
                  </a:cubicBezTo>
                  <a:lnTo>
                    <a:pt x="6808141" y="1418342"/>
                  </a:lnTo>
                  <a:cubicBezTo>
                    <a:pt x="6801455" y="1418342"/>
                    <a:pt x="6801455" y="1418342"/>
                    <a:pt x="6801455" y="1467159"/>
                  </a:cubicBezTo>
                  <a:cubicBezTo>
                    <a:pt x="6801455" y="1467159"/>
                    <a:pt x="6801455" y="1467159"/>
                    <a:pt x="6803127" y="1467159"/>
                  </a:cubicBezTo>
                  <a:lnTo>
                    <a:pt x="6814829" y="1467159"/>
                  </a:lnTo>
                  <a:cubicBezTo>
                    <a:pt x="6814829" y="1474133"/>
                    <a:pt x="6814829" y="1474133"/>
                    <a:pt x="6816083" y="1474133"/>
                  </a:cubicBezTo>
                  <a:lnTo>
                    <a:pt x="6824859" y="1474133"/>
                  </a:lnTo>
                  <a:cubicBezTo>
                    <a:pt x="6824859" y="1474133"/>
                    <a:pt x="6824859" y="1474133"/>
                    <a:pt x="6824859" y="1472390"/>
                  </a:cubicBezTo>
                  <a:lnTo>
                    <a:pt x="6824859" y="1460184"/>
                  </a:lnTo>
                  <a:cubicBezTo>
                    <a:pt x="6824859" y="1460184"/>
                    <a:pt x="6824859" y="1460184"/>
                    <a:pt x="6828203" y="1460184"/>
                  </a:cubicBezTo>
                  <a:lnTo>
                    <a:pt x="6851607" y="1460184"/>
                  </a:lnTo>
                  <a:cubicBezTo>
                    <a:pt x="6851607" y="1460184"/>
                    <a:pt x="6851607" y="1460184"/>
                    <a:pt x="6851607" y="1457133"/>
                  </a:cubicBezTo>
                  <a:lnTo>
                    <a:pt x="6851607" y="1435776"/>
                  </a:lnTo>
                  <a:cubicBezTo>
                    <a:pt x="6851607" y="1435776"/>
                    <a:pt x="6851607" y="1435776"/>
                    <a:pt x="6908447" y="1435776"/>
                  </a:cubicBezTo>
                  <a:cubicBezTo>
                    <a:pt x="6908447" y="1435776"/>
                    <a:pt x="6908447" y="1435776"/>
                    <a:pt x="6908447" y="1437956"/>
                  </a:cubicBezTo>
                  <a:lnTo>
                    <a:pt x="6908447" y="1453211"/>
                  </a:lnTo>
                  <a:cubicBezTo>
                    <a:pt x="6908447" y="1453211"/>
                    <a:pt x="6908447" y="1453211"/>
                    <a:pt x="6938539" y="1453211"/>
                  </a:cubicBezTo>
                  <a:cubicBezTo>
                    <a:pt x="6938539" y="1453211"/>
                    <a:pt x="6938539" y="1453211"/>
                    <a:pt x="6938539" y="1456698"/>
                  </a:cubicBezTo>
                  <a:lnTo>
                    <a:pt x="6938539" y="1481106"/>
                  </a:lnTo>
                  <a:cubicBezTo>
                    <a:pt x="6931853" y="1481106"/>
                    <a:pt x="6931853" y="1481106"/>
                    <a:pt x="6931853" y="1482414"/>
                  </a:cubicBezTo>
                  <a:lnTo>
                    <a:pt x="6931853" y="1491567"/>
                  </a:lnTo>
                  <a:cubicBezTo>
                    <a:pt x="6938539" y="1491567"/>
                    <a:pt x="6938539" y="1491567"/>
                    <a:pt x="6938539" y="1494183"/>
                  </a:cubicBezTo>
                  <a:lnTo>
                    <a:pt x="6938539" y="1512489"/>
                  </a:lnTo>
                  <a:lnTo>
                    <a:pt x="6931853" y="1519463"/>
                  </a:lnTo>
                  <a:cubicBezTo>
                    <a:pt x="6931853" y="1519463"/>
                    <a:pt x="6931853" y="1519463"/>
                    <a:pt x="6931853" y="1603151"/>
                  </a:cubicBezTo>
                  <a:cubicBezTo>
                    <a:pt x="6931853" y="1603151"/>
                    <a:pt x="6931853" y="1603151"/>
                    <a:pt x="6934777" y="1603151"/>
                  </a:cubicBezTo>
                  <a:lnTo>
                    <a:pt x="6955257" y="1603151"/>
                  </a:lnTo>
                  <a:cubicBezTo>
                    <a:pt x="6955257" y="1610124"/>
                    <a:pt x="6955257" y="1610124"/>
                    <a:pt x="6957763" y="1610124"/>
                  </a:cubicBezTo>
                  <a:lnTo>
                    <a:pt x="6975319" y="1610124"/>
                  </a:lnTo>
                  <a:cubicBezTo>
                    <a:pt x="6975319" y="1610124"/>
                    <a:pt x="6975319" y="1610124"/>
                    <a:pt x="6975319" y="1613175"/>
                  </a:cubicBezTo>
                  <a:lnTo>
                    <a:pt x="6975319" y="1634534"/>
                  </a:lnTo>
                  <a:cubicBezTo>
                    <a:pt x="6975319" y="1634534"/>
                    <a:pt x="6975319" y="1634534"/>
                    <a:pt x="6977827" y="1634534"/>
                  </a:cubicBezTo>
                  <a:lnTo>
                    <a:pt x="6995379" y="1634534"/>
                  </a:lnTo>
                  <a:cubicBezTo>
                    <a:pt x="6995379" y="1634534"/>
                    <a:pt x="6995379" y="1634534"/>
                    <a:pt x="6995379" y="1631483"/>
                  </a:cubicBezTo>
                  <a:lnTo>
                    <a:pt x="6995379" y="1610124"/>
                  </a:lnTo>
                  <a:cubicBezTo>
                    <a:pt x="6995379" y="1610124"/>
                    <a:pt x="6995379" y="1610124"/>
                    <a:pt x="6998303" y="1608381"/>
                  </a:cubicBezTo>
                  <a:lnTo>
                    <a:pt x="7018783" y="1596177"/>
                  </a:lnTo>
                  <a:cubicBezTo>
                    <a:pt x="7018783" y="1596177"/>
                    <a:pt x="7018783" y="1596177"/>
                    <a:pt x="7018783" y="1564794"/>
                  </a:cubicBezTo>
                  <a:cubicBezTo>
                    <a:pt x="7012097" y="1564794"/>
                    <a:pt x="7012097" y="1564794"/>
                    <a:pt x="7012097" y="1529924"/>
                  </a:cubicBezTo>
                  <a:cubicBezTo>
                    <a:pt x="7012097" y="1529924"/>
                    <a:pt x="7012097" y="1529924"/>
                    <a:pt x="7013767" y="1529924"/>
                  </a:cubicBezTo>
                  <a:lnTo>
                    <a:pt x="7025471" y="1529924"/>
                  </a:lnTo>
                  <a:cubicBezTo>
                    <a:pt x="7025471" y="1526438"/>
                    <a:pt x="7025471" y="1526438"/>
                    <a:pt x="7055563" y="1526438"/>
                  </a:cubicBezTo>
                  <a:cubicBezTo>
                    <a:pt x="7055563" y="1526438"/>
                    <a:pt x="7055563" y="1526438"/>
                    <a:pt x="7055563" y="1524693"/>
                  </a:cubicBezTo>
                  <a:lnTo>
                    <a:pt x="7055563" y="1512489"/>
                  </a:lnTo>
                  <a:cubicBezTo>
                    <a:pt x="7055563" y="1512489"/>
                    <a:pt x="7055563" y="1512489"/>
                    <a:pt x="7058071" y="1512489"/>
                  </a:cubicBezTo>
                  <a:lnTo>
                    <a:pt x="7075623" y="1512489"/>
                  </a:lnTo>
                  <a:cubicBezTo>
                    <a:pt x="7075623" y="1512489"/>
                    <a:pt x="7075623" y="1512489"/>
                    <a:pt x="7075623" y="1338141"/>
                  </a:cubicBezTo>
                  <a:cubicBezTo>
                    <a:pt x="7075623" y="1338141"/>
                    <a:pt x="7075623" y="1338141"/>
                    <a:pt x="7077295" y="1338141"/>
                  </a:cubicBezTo>
                  <a:lnTo>
                    <a:pt x="7088997" y="1338141"/>
                  </a:lnTo>
                  <a:cubicBezTo>
                    <a:pt x="7088997" y="1338141"/>
                    <a:pt x="7088997" y="1338141"/>
                    <a:pt x="7088997" y="1334654"/>
                  </a:cubicBezTo>
                  <a:lnTo>
                    <a:pt x="7088997" y="1310244"/>
                  </a:lnTo>
                  <a:cubicBezTo>
                    <a:pt x="7092341" y="1310244"/>
                    <a:pt x="7092341" y="1310244"/>
                    <a:pt x="7092341" y="1240505"/>
                  </a:cubicBezTo>
                  <a:cubicBezTo>
                    <a:pt x="7092341" y="1240505"/>
                    <a:pt x="7092341" y="1240505"/>
                    <a:pt x="7094013" y="1240505"/>
                  </a:cubicBezTo>
                  <a:lnTo>
                    <a:pt x="7105715" y="1240505"/>
                  </a:lnTo>
                  <a:cubicBezTo>
                    <a:pt x="7105715" y="1240505"/>
                    <a:pt x="7105715" y="1240505"/>
                    <a:pt x="7105715" y="1242249"/>
                  </a:cubicBezTo>
                  <a:lnTo>
                    <a:pt x="7105715" y="1254453"/>
                  </a:lnTo>
                  <a:cubicBezTo>
                    <a:pt x="7112401" y="1254453"/>
                    <a:pt x="7112401" y="1254453"/>
                    <a:pt x="7112401" y="1250966"/>
                  </a:cubicBezTo>
                  <a:lnTo>
                    <a:pt x="7112401" y="1226558"/>
                  </a:lnTo>
                  <a:cubicBezTo>
                    <a:pt x="7112401" y="1226558"/>
                    <a:pt x="7112401" y="1226558"/>
                    <a:pt x="7114491" y="1225686"/>
                  </a:cubicBezTo>
                  <a:lnTo>
                    <a:pt x="7129119" y="1219584"/>
                  </a:lnTo>
                  <a:cubicBezTo>
                    <a:pt x="7129119" y="1219584"/>
                    <a:pt x="7129119" y="1219584"/>
                    <a:pt x="7130791" y="1220456"/>
                  </a:cubicBezTo>
                  <a:lnTo>
                    <a:pt x="7142493" y="1226558"/>
                  </a:lnTo>
                  <a:cubicBezTo>
                    <a:pt x="7142493" y="1226558"/>
                    <a:pt x="7142493" y="1226558"/>
                    <a:pt x="7145001" y="1226558"/>
                  </a:cubicBezTo>
                  <a:lnTo>
                    <a:pt x="7162555" y="1226558"/>
                  </a:lnTo>
                  <a:cubicBezTo>
                    <a:pt x="7162555" y="1226558"/>
                    <a:pt x="7162555" y="1226558"/>
                    <a:pt x="7162555" y="1181226"/>
                  </a:cubicBezTo>
                  <a:cubicBezTo>
                    <a:pt x="7162555" y="1181226"/>
                    <a:pt x="7162555" y="1181226"/>
                    <a:pt x="7164227" y="1181226"/>
                  </a:cubicBezTo>
                  <a:lnTo>
                    <a:pt x="7175927" y="1181226"/>
                  </a:lnTo>
                  <a:cubicBezTo>
                    <a:pt x="7175927" y="1188201"/>
                    <a:pt x="7175927" y="1188201"/>
                    <a:pt x="7178017" y="1188201"/>
                  </a:cubicBezTo>
                  <a:lnTo>
                    <a:pt x="7192647" y="1188201"/>
                  </a:lnTo>
                  <a:cubicBezTo>
                    <a:pt x="7192647" y="1181226"/>
                    <a:pt x="7192647" y="1181226"/>
                    <a:pt x="7194319" y="1181226"/>
                  </a:cubicBezTo>
                  <a:lnTo>
                    <a:pt x="7206021" y="1181226"/>
                  </a:lnTo>
                  <a:cubicBezTo>
                    <a:pt x="7206021" y="1181226"/>
                    <a:pt x="7206021" y="1181226"/>
                    <a:pt x="7206021" y="1233531"/>
                  </a:cubicBezTo>
                  <a:cubicBezTo>
                    <a:pt x="7206021" y="1233531"/>
                    <a:pt x="7206021" y="1233531"/>
                    <a:pt x="7208111" y="1235274"/>
                  </a:cubicBezTo>
                  <a:lnTo>
                    <a:pt x="7222739" y="1247480"/>
                  </a:lnTo>
                  <a:cubicBezTo>
                    <a:pt x="7219395" y="1257941"/>
                    <a:pt x="7219395" y="1257941"/>
                    <a:pt x="7256173" y="1257941"/>
                  </a:cubicBezTo>
                  <a:cubicBezTo>
                    <a:pt x="7256173" y="1257941"/>
                    <a:pt x="7256173" y="1257941"/>
                    <a:pt x="7256173" y="1255761"/>
                  </a:cubicBezTo>
                  <a:lnTo>
                    <a:pt x="7256173" y="1240505"/>
                  </a:lnTo>
                  <a:cubicBezTo>
                    <a:pt x="7256173" y="1240505"/>
                    <a:pt x="7256173" y="1240505"/>
                    <a:pt x="7299639" y="1226558"/>
                  </a:cubicBezTo>
                  <a:cubicBezTo>
                    <a:pt x="7299639" y="1226558"/>
                    <a:pt x="7299639" y="1226558"/>
                    <a:pt x="7299639" y="1224815"/>
                  </a:cubicBezTo>
                  <a:lnTo>
                    <a:pt x="7299639" y="1212609"/>
                  </a:lnTo>
                  <a:cubicBezTo>
                    <a:pt x="7299639" y="1212609"/>
                    <a:pt x="7299639" y="1212609"/>
                    <a:pt x="7300893" y="1212609"/>
                  </a:cubicBezTo>
                  <a:lnTo>
                    <a:pt x="7309669" y="1212609"/>
                  </a:lnTo>
                  <a:cubicBezTo>
                    <a:pt x="7309669" y="1212609"/>
                    <a:pt x="7309669" y="1212609"/>
                    <a:pt x="7309669" y="1211303"/>
                  </a:cubicBezTo>
                  <a:lnTo>
                    <a:pt x="7309669" y="1202148"/>
                  </a:lnTo>
                  <a:cubicBezTo>
                    <a:pt x="7309669" y="1202148"/>
                    <a:pt x="7309669" y="1202148"/>
                    <a:pt x="7313013" y="1202148"/>
                  </a:cubicBezTo>
                  <a:lnTo>
                    <a:pt x="7336417" y="1202148"/>
                  </a:lnTo>
                  <a:cubicBezTo>
                    <a:pt x="7336417" y="1202148"/>
                    <a:pt x="7336417" y="1202148"/>
                    <a:pt x="7336417" y="1203456"/>
                  </a:cubicBezTo>
                  <a:lnTo>
                    <a:pt x="7336417" y="1212609"/>
                  </a:lnTo>
                  <a:cubicBezTo>
                    <a:pt x="7336417" y="1212609"/>
                    <a:pt x="7336417" y="1212609"/>
                    <a:pt x="7338925" y="1212609"/>
                  </a:cubicBezTo>
                  <a:lnTo>
                    <a:pt x="7356479" y="1212609"/>
                  </a:lnTo>
                  <a:cubicBezTo>
                    <a:pt x="7356479" y="1212609"/>
                    <a:pt x="7356479" y="1212609"/>
                    <a:pt x="7356479" y="1215225"/>
                  </a:cubicBezTo>
                  <a:lnTo>
                    <a:pt x="7356479" y="1233531"/>
                  </a:lnTo>
                  <a:cubicBezTo>
                    <a:pt x="7356479" y="1233531"/>
                    <a:pt x="7356479" y="1233531"/>
                    <a:pt x="7393257" y="1233531"/>
                  </a:cubicBezTo>
                  <a:cubicBezTo>
                    <a:pt x="7393257" y="1233531"/>
                    <a:pt x="7393257" y="1233531"/>
                    <a:pt x="7393257" y="1231788"/>
                  </a:cubicBezTo>
                  <a:lnTo>
                    <a:pt x="7393257" y="1219584"/>
                  </a:lnTo>
                  <a:cubicBezTo>
                    <a:pt x="7393257" y="1219584"/>
                    <a:pt x="7393257" y="1219584"/>
                    <a:pt x="7395347" y="1219584"/>
                  </a:cubicBezTo>
                  <a:lnTo>
                    <a:pt x="7409975" y="1219584"/>
                  </a:lnTo>
                  <a:cubicBezTo>
                    <a:pt x="7409975" y="1219584"/>
                    <a:pt x="7409975" y="1219584"/>
                    <a:pt x="7409975" y="1217840"/>
                  </a:cubicBezTo>
                  <a:lnTo>
                    <a:pt x="7409975" y="1205636"/>
                  </a:lnTo>
                  <a:cubicBezTo>
                    <a:pt x="7409975" y="1205636"/>
                    <a:pt x="7409975" y="1205636"/>
                    <a:pt x="7412483" y="1205636"/>
                  </a:cubicBezTo>
                  <a:lnTo>
                    <a:pt x="7430035" y="1205636"/>
                  </a:lnTo>
                  <a:cubicBezTo>
                    <a:pt x="7430035" y="1205636"/>
                    <a:pt x="7430035" y="1205636"/>
                    <a:pt x="7430035" y="1207379"/>
                  </a:cubicBezTo>
                  <a:lnTo>
                    <a:pt x="7430035" y="1219584"/>
                  </a:lnTo>
                  <a:cubicBezTo>
                    <a:pt x="7436723" y="1219584"/>
                    <a:pt x="7436723" y="1219584"/>
                    <a:pt x="7436723" y="1135896"/>
                  </a:cubicBezTo>
                  <a:cubicBezTo>
                    <a:pt x="7436723" y="1135896"/>
                    <a:pt x="7436723" y="1135896"/>
                    <a:pt x="7587181" y="1135896"/>
                  </a:cubicBezTo>
                  <a:cubicBezTo>
                    <a:pt x="7587181" y="1135896"/>
                    <a:pt x="7587181" y="1135896"/>
                    <a:pt x="7587181" y="1247480"/>
                  </a:cubicBezTo>
                  <a:cubicBezTo>
                    <a:pt x="7587181" y="1247480"/>
                    <a:pt x="7587181" y="1247480"/>
                    <a:pt x="7590525" y="1247480"/>
                  </a:cubicBezTo>
                  <a:lnTo>
                    <a:pt x="7613929" y="1247480"/>
                  </a:lnTo>
                  <a:cubicBezTo>
                    <a:pt x="7613929" y="1247480"/>
                    <a:pt x="7613929" y="1247480"/>
                    <a:pt x="7613929" y="1121948"/>
                  </a:cubicBezTo>
                  <a:cubicBezTo>
                    <a:pt x="7613929" y="1121948"/>
                    <a:pt x="7613929" y="1121948"/>
                    <a:pt x="7647365" y="1104513"/>
                  </a:cubicBezTo>
                  <a:cubicBezTo>
                    <a:pt x="7647365" y="1104513"/>
                    <a:pt x="7647365" y="1104513"/>
                    <a:pt x="7690831" y="1104513"/>
                  </a:cubicBezTo>
                  <a:cubicBezTo>
                    <a:pt x="7690831" y="1104513"/>
                    <a:pt x="7690831" y="1104513"/>
                    <a:pt x="7693757" y="1101899"/>
                  </a:cubicBezTo>
                  <a:lnTo>
                    <a:pt x="7714235" y="1083591"/>
                  </a:lnTo>
                  <a:cubicBezTo>
                    <a:pt x="7714235" y="1083591"/>
                    <a:pt x="7714235" y="1083591"/>
                    <a:pt x="7771075" y="1083591"/>
                  </a:cubicBezTo>
                  <a:cubicBezTo>
                    <a:pt x="7771075" y="1083591"/>
                    <a:pt x="7771075" y="1083591"/>
                    <a:pt x="7771075" y="1086207"/>
                  </a:cubicBezTo>
                  <a:lnTo>
                    <a:pt x="7771075" y="1104513"/>
                  </a:lnTo>
                  <a:cubicBezTo>
                    <a:pt x="7771075" y="1104513"/>
                    <a:pt x="7771075" y="1104513"/>
                    <a:pt x="7827915" y="1104513"/>
                  </a:cubicBezTo>
                  <a:cubicBezTo>
                    <a:pt x="7827915" y="1104513"/>
                    <a:pt x="7827915" y="1104513"/>
                    <a:pt x="7827915" y="1240505"/>
                  </a:cubicBezTo>
                  <a:cubicBezTo>
                    <a:pt x="7827915" y="1240505"/>
                    <a:pt x="7827915" y="1240505"/>
                    <a:pt x="7830005" y="1240505"/>
                  </a:cubicBezTo>
                  <a:lnTo>
                    <a:pt x="7844633" y="1240505"/>
                  </a:lnTo>
                  <a:cubicBezTo>
                    <a:pt x="7844633" y="1240505"/>
                    <a:pt x="7844633" y="1240505"/>
                    <a:pt x="7844633" y="1439262"/>
                  </a:cubicBezTo>
                  <a:cubicBezTo>
                    <a:pt x="7844633" y="1439262"/>
                    <a:pt x="7844633" y="1439262"/>
                    <a:pt x="7847975" y="1439262"/>
                  </a:cubicBezTo>
                  <a:lnTo>
                    <a:pt x="7871381" y="1439262"/>
                  </a:lnTo>
                  <a:cubicBezTo>
                    <a:pt x="7871381" y="1439262"/>
                    <a:pt x="7871381" y="1439262"/>
                    <a:pt x="7871381" y="1310244"/>
                  </a:cubicBezTo>
                  <a:cubicBezTo>
                    <a:pt x="7871381" y="1310244"/>
                    <a:pt x="7871381" y="1310244"/>
                    <a:pt x="7872635" y="1309373"/>
                  </a:cubicBezTo>
                  <a:lnTo>
                    <a:pt x="7881411" y="1303271"/>
                  </a:lnTo>
                  <a:cubicBezTo>
                    <a:pt x="7888099" y="1303271"/>
                    <a:pt x="7888099" y="1303271"/>
                    <a:pt x="7888099" y="1305014"/>
                  </a:cubicBezTo>
                  <a:lnTo>
                    <a:pt x="7888099" y="1317219"/>
                  </a:lnTo>
                  <a:cubicBezTo>
                    <a:pt x="7888099" y="1317219"/>
                    <a:pt x="7888099" y="1317219"/>
                    <a:pt x="7891441" y="1315475"/>
                  </a:cubicBezTo>
                  <a:lnTo>
                    <a:pt x="7914847" y="1303271"/>
                  </a:lnTo>
                  <a:cubicBezTo>
                    <a:pt x="7914847" y="1303271"/>
                    <a:pt x="7914847" y="1303271"/>
                    <a:pt x="7917773" y="1303271"/>
                  </a:cubicBezTo>
                  <a:lnTo>
                    <a:pt x="7938251" y="1303271"/>
                  </a:lnTo>
                  <a:cubicBezTo>
                    <a:pt x="7938251" y="1303271"/>
                    <a:pt x="7938251" y="1303271"/>
                    <a:pt x="7938251" y="1540385"/>
                  </a:cubicBezTo>
                  <a:cubicBezTo>
                    <a:pt x="7938251" y="1540385"/>
                    <a:pt x="7938251" y="1540385"/>
                    <a:pt x="7985061" y="1547360"/>
                  </a:cubicBezTo>
                  <a:cubicBezTo>
                    <a:pt x="7985061" y="1543872"/>
                    <a:pt x="7985061" y="1540385"/>
                    <a:pt x="7985061" y="1536899"/>
                  </a:cubicBezTo>
                  <a:cubicBezTo>
                    <a:pt x="8001779" y="1536899"/>
                    <a:pt x="8018495" y="1536899"/>
                    <a:pt x="8035213" y="1536899"/>
                  </a:cubicBezTo>
                  <a:cubicBezTo>
                    <a:pt x="8035213" y="1519463"/>
                    <a:pt x="8035213" y="1505516"/>
                    <a:pt x="8035213" y="1491567"/>
                  </a:cubicBezTo>
                  <a:lnTo>
                    <a:pt x="8048587" y="1491567"/>
                  </a:lnTo>
                  <a:cubicBezTo>
                    <a:pt x="8048587" y="1470645"/>
                    <a:pt x="8048587" y="1453211"/>
                    <a:pt x="8048587" y="1432289"/>
                  </a:cubicBezTo>
                  <a:cubicBezTo>
                    <a:pt x="8051931" y="1432289"/>
                    <a:pt x="8055275" y="1432289"/>
                    <a:pt x="8058619" y="1432289"/>
                  </a:cubicBezTo>
                  <a:cubicBezTo>
                    <a:pt x="8058619" y="1411367"/>
                    <a:pt x="8058619" y="1393932"/>
                    <a:pt x="8058619" y="1373010"/>
                  </a:cubicBezTo>
                  <a:cubicBezTo>
                    <a:pt x="8065305" y="1373010"/>
                    <a:pt x="8071991" y="1373010"/>
                    <a:pt x="8082023" y="1373010"/>
                  </a:cubicBezTo>
                  <a:cubicBezTo>
                    <a:pt x="8105427" y="1366037"/>
                    <a:pt x="8132175" y="1352088"/>
                    <a:pt x="8155579" y="1341627"/>
                  </a:cubicBezTo>
                  <a:cubicBezTo>
                    <a:pt x="8158923" y="1331166"/>
                    <a:pt x="8158923" y="1320705"/>
                    <a:pt x="8158923" y="1310244"/>
                  </a:cubicBezTo>
                  <a:cubicBezTo>
                    <a:pt x="8162267" y="1320705"/>
                    <a:pt x="8162267" y="1331166"/>
                    <a:pt x="8165611" y="1341627"/>
                  </a:cubicBezTo>
                  <a:cubicBezTo>
                    <a:pt x="8192359" y="1355576"/>
                    <a:pt x="8215763" y="1369523"/>
                    <a:pt x="8242511" y="1383471"/>
                  </a:cubicBezTo>
                  <a:cubicBezTo>
                    <a:pt x="8242511" y="1379993"/>
                    <a:pt x="8242511" y="1376516"/>
                    <a:pt x="8242511" y="1376498"/>
                  </a:cubicBezTo>
                  <a:cubicBezTo>
                    <a:pt x="8249197" y="1376498"/>
                    <a:pt x="8255887" y="1376498"/>
                    <a:pt x="8262573" y="1376498"/>
                  </a:cubicBezTo>
                  <a:cubicBezTo>
                    <a:pt x="8262573" y="1393932"/>
                    <a:pt x="8262573" y="1414854"/>
                    <a:pt x="8262573" y="1432289"/>
                  </a:cubicBezTo>
                  <a:cubicBezTo>
                    <a:pt x="8265917" y="1432289"/>
                    <a:pt x="8269259" y="1432289"/>
                    <a:pt x="8272603" y="1432289"/>
                  </a:cubicBezTo>
                  <a:cubicBezTo>
                    <a:pt x="8272603" y="1453211"/>
                    <a:pt x="8272603" y="1474133"/>
                    <a:pt x="8272603" y="1498541"/>
                  </a:cubicBezTo>
                  <a:cubicBezTo>
                    <a:pt x="8275947" y="1498541"/>
                    <a:pt x="8279291" y="1498541"/>
                    <a:pt x="8282635" y="1498541"/>
                  </a:cubicBezTo>
                  <a:cubicBezTo>
                    <a:pt x="8282635" y="1509002"/>
                    <a:pt x="8282635" y="1519463"/>
                    <a:pt x="8282635" y="1529924"/>
                  </a:cubicBezTo>
                  <a:cubicBezTo>
                    <a:pt x="8289321" y="1529924"/>
                    <a:pt x="8296007" y="1529924"/>
                    <a:pt x="8302695" y="1529924"/>
                  </a:cubicBezTo>
                  <a:cubicBezTo>
                    <a:pt x="8302695" y="1547360"/>
                    <a:pt x="8302695" y="1561307"/>
                    <a:pt x="8302695" y="1578741"/>
                  </a:cubicBezTo>
                  <a:cubicBezTo>
                    <a:pt x="8346161" y="1575255"/>
                    <a:pt x="8386283" y="1571768"/>
                    <a:pt x="8429747" y="1568280"/>
                  </a:cubicBezTo>
                  <a:cubicBezTo>
                    <a:pt x="8429747" y="1550846"/>
                    <a:pt x="8429747" y="1536899"/>
                    <a:pt x="8429747" y="1519463"/>
                  </a:cubicBezTo>
                  <a:cubicBezTo>
                    <a:pt x="8453153" y="1519463"/>
                    <a:pt x="8476557" y="1519463"/>
                    <a:pt x="8496619" y="1519463"/>
                  </a:cubicBezTo>
                  <a:cubicBezTo>
                    <a:pt x="8496619" y="1509002"/>
                    <a:pt x="8496619" y="1502028"/>
                    <a:pt x="8496619" y="1491567"/>
                  </a:cubicBezTo>
                  <a:cubicBezTo>
                    <a:pt x="8543429" y="1491567"/>
                    <a:pt x="8590237" y="1491567"/>
                    <a:pt x="8637047" y="1491567"/>
                  </a:cubicBezTo>
                  <a:cubicBezTo>
                    <a:pt x="8637047" y="1498541"/>
                    <a:pt x="8637047" y="1502028"/>
                    <a:pt x="8637047" y="1509002"/>
                  </a:cubicBezTo>
                  <a:cubicBezTo>
                    <a:pt x="8667139" y="1509002"/>
                    <a:pt x="8697229" y="1509002"/>
                    <a:pt x="8727321" y="1509002"/>
                  </a:cubicBezTo>
                  <a:cubicBezTo>
                    <a:pt x="8727321" y="1512489"/>
                    <a:pt x="8727321" y="1515977"/>
                    <a:pt x="8727321" y="1519463"/>
                  </a:cubicBezTo>
                  <a:cubicBezTo>
                    <a:pt x="8734007" y="1519463"/>
                    <a:pt x="8744039" y="1519463"/>
                    <a:pt x="8754069" y="1519463"/>
                  </a:cubicBezTo>
                  <a:cubicBezTo>
                    <a:pt x="8754069" y="1522950"/>
                    <a:pt x="8754069" y="1526438"/>
                    <a:pt x="8754069" y="1529924"/>
                  </a:cubicBezTo>
                  <a:cubicBezTo>
                    <a:pt x="8760755" y="1529924"/>
                    <a:pt x="8770787" y="1529924"/>
                    <a:pt x="8777473" y="1529924"/>
                  </a:cubicBezTo>
                  <a:cubicBezTo>
                    <a:pt x="8777473" y="1519920"/>
                    <a:pt x="8777473" y="1509917"/>
                    <a:pt x="8777473" y="1499913"/>
                  </a:cubicBezTo>
                  <a:lnTo>
                    <a:pt x="8882887" y="1682495"/>
                  </a:lnTo>
                  <a:lnTo>
                    <a:pt x="0" y="1682495"/>
                  </a:lnTo>
                  <a:lnTo>
                    <a:pt x="63077" y="1573241"/>
                  </a:lnTo>
                  <a:cubicBezTo>
                    <a:pt x="82889" y="1571585"/>
                    <a:pt x="102742" y="1569932"/>
                    <a:pt x="123345" y="1568279"/>
                  </a:cubicBezTo>
                  <a:cubicBezTo>
                    <a:pt x="123345" y="1550844"/>
                    <a:pt x="123345" y="1536897"/>
                    <a:pt x="123345" y="1519461"/>
                  </a:cubicBezTo>
                  <a:cubicBezTo>
                    <a:pt x="146749" y="1519461"/>
                    <a:pt x="170153" y="1519461"/>
                    <a:pt x="190215" y="1519461"/>
                  </a:cubicBezTo>
                  <a:cubicBezTo>
                    <a:pt x="190215" y="1509000"/>
                    <a:pt x="190215" y="1502027"/>
                    <a:pt x="190215" y="1491566"/>
                  </a:cubicBezTo>
                  <a:cubicBezTo>
                    <a:pt x="237025" y="1491566"/>
                    <a:pt x="283834" y="1491566"/>
                    <a:pt x="330643" y="1491566"/>
                  </a:cubicBezTo>
                  <a:cubicBezTo>
                    <a:pt x="330643" y="1498539"/>
                    <a:pt x="330643" y="1502027"/>
                    <a:pt x="330643" y="1509000"/>
                  </a:cubicBezTo>
                  <a:cubicBezTo>
                    <a:pt x="360735" y="1509000"/>
                    <a:pt x="390826" y="1509000"/>
                    <a:pt x="420917" y="1509000"/>
                  </a:cubicBezTo>
                  <a:cubicBezTo>
                    <a:pt x="420917" y="1512488"/>
                    <a:pt x="420917" y="1515975"/>
                    <a:pt x="420917" y="1519461"/>
                  </a:cubicBezTo>
                  <a:cubicBezTo>
                    <a:pt x="427605" y="1519461"/>
                    <a:pt x="437635" y="1519461"/>
                    <a:pt x="447665" y="1519461"/>
                  </a:cubicBezTo>
                  <a:cubicBezTo>
                    <a:pt x="447665" y="1522949"/>
                    <a:pt x="447665" y="1526436"/>
                    <a:pt x="447665" y="1529922"/>
                  </a:cubicBezTo>
                  <a:cubicBezTo>
                    <a:pt x="454353" y="1529922"/>
                    <a:pt x="464383" y="1529922"/>
                    <a:pt x="471070" y="1529922"/>
                  </a:cubicBezTo>
                  <a:cubicBezTo>
                    <a:pt x="471070" y="1477619"/>
                    <a:pt x="471070" y="1425314"/>
                    <a:pt x="471070" y="1373009"/>
                  </a:cubicBezTo>
                  <a:cubicBezTo>
                    <a:pt x="494475" y="1366035"/>
                    <a:pt x="517881" y="1359062"/>
                    <a:pt x="541285" y="1352087"/>
                  </a:cubicBezTo>
                  <a:cubicBezTo>
                    <a:pt x="584751" y="1352087"/>
                    <a:pt x="628216" y="1352087"/>
                    <a:pt x="671681" y="1352087"/>
                  </a:cubicBezTo>
                  <a:cubicBezTo>
                    <a:pt x="671681" y="1268400"/>
                    <a:pt x="671681" y="1184712"/>
                    <a:pt x="671681" y="1101026"/>
                  </a:cubicBezTo>
                  <a:cubicBezTo>
                    <a:pt x="681712" y="1094051"/>
                    <a:pt x="695086" y="1090565"/>
                    <a:pt x="708460" y="1083590"/>
                  </a:cubicBezTo>
                  <a:cubicBezTo>
                    <a:pt x="761956" y="1076616"/>
                    <a:pt x="815453" y="1066155"/>
                    <a:pt x="868949" y="1055694"/>
                  </a:cubicBezTo>
                  <a:cubicBezTo>
                    <a:pt x="889011" y="1062668"/>
                    <a:pt x="905728" y="1069643"/>
                    <a:pt x="925789" y="1073129"/>
                  </a:cubicBezTo>
                  <a:cubicBezTo>
                    <a:pt x="929133" y="1076616"/>
                    <a:pt x="932476" y="1080104"/>
                    <a:pt x="935819" y="1083590"/>
                  </a:cubicBezTo>
                  <a:cubicBezTo>
                    <a:pt x="935819" y="1240503"/>
                    <a:pt x="935819" y="1397418"/>
                    <a:pt x="935819" y="1550844"/>
                  </a:cubicBezTo>
                  <a:cubicBezTo>
                    <a:pt x="942507" y="1550844"/>
                    <a:pt x="949193" y="1550844"/>
                    <a:pt x="959224" y="1550844"/>
                  </a:cubicBezTo>
                  <a:cubicBezTo>
                    <a:pt x="959224" y="1488080"/>
                    <a:pt x="959224" y="1425314"/>
                    <a:pt x="959224" y="1362548"/>
                  </a:cubicBezTo>
                  <a:cubicBezTo>
                    <a:pt x="965911" y="1362548"/>
                    <a:pt x="972598" y="1362548"/>
                    <a:pt x="979285" y="1362548"/>
                  </a:cubicBezTo>
                  <a:cubicBezTo>
                    <a:pt x="979285" y="1355574"/>
                    <a:pt x="979285" y="1352087"/>
                    <a:pt x="979285" y="1345113"/>
                  </a:cubicBezTo>
                  <a:cubicBezTo>
                    <a:pt x="985972" y="1341626"/>
                    <a:pt x="992659" y="1338140"/>
                    <a:pt x="999346" y="1334652"/>
                  </a:cubicBezTo>
                  <a:lnTo>
                    <a:pt x="1016063" y="1334652"/>
                  </a:lnTo>
                  <a:cubicBezTo>
                    <a:pt x="1016063" y="1327679"/>
                    <a:pt x="1016063" y="1324191"/>
                    <a:pt x="1016063" y="1317218"/>
                  </a:cubicBezTo>
                  <a:cubicBezTo>
                    <a:pt x="1019407" y="1313730"/>
                    <a:pt x="1026094" y="1310243"/>
                    <a:pt x="1029437" y="1306757"/>
                  </a:cubicBezTo>
                  <a:cubicBezTo>
                    <a:pt x="1039469" y="1306757"/>
                    <a:pt x="1052843" y="1306757"/>
                    <a:pt x="1062874" y="1306757"/>
                  </a:cubicBezTo>
                  <a:cubicBezTo>
                    <a:pt x="1062874" y="1324191"/>
                    <a:pt x="1062874" y="1345113"/>
                    <a:pt x="1062874" y="1362548"/>
                  </a:cubicBezTo>
                  <a:cubicBezTo>
                    <a:pt x="1086279" y="1362548"/>
                    <a:pt x="1109683" y="1362548"/>
                    <a:pt x="1133087" y="1362548"/>
                  </a:cubicBezTo>
                  <a:cubicBezTo>
                    <a:pt x="1133087" y="1428801"/>
                    <a:pt x="1133087" y="1491566"/>
                    <a:pt x="1133087" y="1557819"/>
                  </a:cubicBezTo>
                  <a:cubicBezTo>
                    <a:pt x="1143118" y="1557819"/>
                    <a:pt x="1153149" y="1557819"/>
                    <a:pt x="1159835" y="1557819"/>
                  </a:cubicBezTo>
                  <a:cubicBezTo>
                    <a:pt x="1169866" y="1554332"/>
                    <a:pt x="1176553" y="1550844"/>
                    <a:pt x="1186583" y="1547358"/>
                  </a:cubicBezTo>
                  <a:cubicBezTo>
                    <a:pt x="1186583" y="1540383"/>
                    <a:pt x="1186583" y="1536897"/>
                    <a:pt x="1186583" y="1533410"/>
                  </a:cubicBezTo>
                  <a:cubicBezTo>
                    <a:pt x="1183240" y="1533410"/>
                    <a:pt x="1179897" y="1529922"/>
                    <a:pt x="1176553" y="1529922"/>
                  </a:cubicBezTo>
                  <a:cubicBezTo>
                    <a:pt x="1176553" y="1526436"/>
                    <a:pt x="1176553" y="1522949"/>
                    <a:pt x="1176553" y="1519461"/>
                  </a:cubicBezTo>
                  <a:cubicBezTo>
                    <a:pt x="1179897" y="1515975"/>
                    <a:pt x="1183240" y="1515975"/>
                    <a:pt x="1186583" y="1512488"/>
                  </a:cubicBezTo>
                  <a:cubicBezTo>
                    <a:pt x="1186583" y="1488080"/>
                    <a:pt x="1186583" y="1460183"/>
                    <a:pt x="1186583" y="1435775"/>
                  </a:cubicBezTo>
                  <a:cubicBezTo>
                    <a:pt x="1183240" y="1435775"/>
                    <a:pt x="1179897" y="1432287"/>
                    <a:pt x="1176553" y="1432287"/>
                  </a:cubicBezTo>
                  <a:cubicBezTo>
                    <a:pt x="1176553" y="1428801"/>
                    <a:pt x="1176553" y="1425314"/>
                    <a:pt x="1176553" y="1421826"/>
                  </a:cubicBezTo>
                  <a:cubicBezTo>
                    <a:pt x="1179897" y="1418340"/>
                    <a:pt x="1183240" y="1418340"/>
                    <a:pt x="1186583" y="1414853"/>
                  </a:cubicBezTo>
                  <a:lnTo>
                    <a:pt x="1193271" y="1407879"/>
                  </a:lnTo>
                  <a:lnTo>
                    <a:pt x="1193271" y="1393931"/>
                  </a:lnTo>
                  <a:cubicBezTo>
                    <a:pt x="1189927" y="1393931"/>
                    <a:pt x="1189927" y="1393931"/>
                    <a:pt x="1186583" y="1393931"/>
                  </a:cubicBezTo>
                  <a:cubicBezTo>
                    <a:pt x="1186583" y="1390443"/>
                    <a:pt x="1186583" y="1386957"/>
                    <a:pt x="1186583" y="1383470"/>
                  </a:cubicBezTo>
                  <a:cubicBezTo>
                    <a:pt x="1189927" y="1383470"/>
                    <a:pt x="1193271" y="1379982"/>
                    <a:pt x="1196614" y="1376496"/>
                  </a:cubicBezTo>
                  <a:cubicBezTo>
                    <a:pt x="1199957" y="1334652"/>
                    <a:pt x="1209988" y="1299783"/>
                    <a:pt x="1250110" y="1278861"/>
                  </a:cubicBezTo>
                  <a:cubicBezTo>
                    <a:pt x="1246767" y="1278861"/>
                    <a:pt x="1246767" y="1275374"/>
                    <a:pt x="1243423" y="1275374"/>
                  </a:cubicBezTo>
                  <a:cubicBezTo>
                    <a:pt x="1243423" y="1271886"/>
                    <a:pt x="1243423" y="1268400"/>
                    <a:pt x="1243423" y="1264913"/>
                  </a:cubicBezTo>
                  <a:cubicBezTo>
                    <a:pt x="1246767" y="1264913"/>
                    <a:pt x="1250110" y="1261425"/>
                    <a:pt x="1253453" y="1261425"/>
                  </a:cubicBezTo>
                  <a:cubicBezTo>
                    <a:pt x="1253453" y="1254452"/>
                    <a:pt x="1253453" y="1250964"/>
                    <a:pt x="1253453" y="1247478"/>
                  </a:cubicBezTo>
                  <a:cubicBezTo>
                    <a:pt x="1256797" y="1247478"/>
                    <a:pt x="1256797" y="1247478"/>
                    <a:pt x="1260141" y="1247478"/>
                  </a:cubicBezTo>
                  <a:cubicBezTo>
                    <a:pt x="1260141" y="1237017"/>
                    <a:pt x="1260141" y="1226556"/>
                    <a:pt x="1260141" y="1216095"/>
                  </a:cubicBezTo>
                  <a:cubicBezTo>
                    <a:pt x="1256797" y="1216095"/>
                    <a:pt x="1256797" y="1216095"/>
                    <a:pt x="1253453" y="1216095"/>
                  </a:cubicBezTo>
                  <a:cubicBezTo>
                    <a:pt x="1253453" y="1212608"/>
                    <a:pt x="1253453" y="1212608"/>
                    <a:pt x="1253453" y="1209122"/>
                  </a:cubicBezTo>
                  <a:lnTo>
                    <a:pt x="1260141" y="1205634"/>
                  </a:lnTo>
                  <a:cubicBezTo>
                    <a:pt x="1266827" y="1198661"/>
                    <a:pt x="1270171" y="1191686"/>
                    <a:pt x="1276858" y="1181225"/>
                  </a:cubicBezTo>
                  <a:cubicBezTo>
                    <a:pt x="1280201" y="1174251"/>
                    <a:pt x="1280201" y="1170765"/>
                    <a:pt x="1280201" y="1167278"/>
                  </a:cubicBezTo>
                  <a:cubicBezTo>
                    <a:pt x="1273515" y="1156817"/>
                    <a:pt x="1273515" y="1139382"/>
                    <a:pt x="1280201" y="1128921"/>
                  </a:cubicBezTo>
                  <a:cubicBezTo>
                    <a:pt x="1280203" y="1128917"/>
                    <a:pt x="1280225" y="1128848"/>
                    <a:pt x="1280620" y="1127613"/>
                  </a:cubicBezTo>
                  <a:lnTo>
                    <a:pt x="1283545" y="1118460"/>
                  </a:lnTo>
                  <a:cubicBezTo>
                    <a:pt x="1283547" y="1118465"/>
                    <a:pt x="1283569" y="1118534"/>
                    <a:pt x="1283963" y="1119768"/>
                  </a:cubicBezTo>
                  <a:lnTo>
                    <a:pt x="1286889" y="1128921"/>
                  </a:lnTo>
                  <a:cubicBezTo>
                    <a:pt x="1293575" y="1139382"/>
                    <a:pt x="1296919" y="1156817"/>
                    <a:pt x="1290232" y="1167278"/>
                  </a:cubicBezTo>
                  <a:cubicBezTo>
                    <a:pt x="1290232" y="1170765"/>
                    <a:pt x="1290232" y="1174251"/>
                    <a:pt x="1290232" y="1177739"/>
                  </a:cubicBezTo>
                  <a:cubicBezTo>
                    <a:pt x="1296919" y="1188200"/>
                    <a:pt x="1303606" y="1198661"/>
                    <a:pt x="1306951" y="1205634"/>
                  </a:cubicBezTo>
                  <a:cubicBezTo>
                    <a:pt x="1310295" y="1205634"/>
                    <a:pt x="1310295" y="1209122"/>
                    <a:pt x="1313638" y="1209122"/>
                  </a:cubicBezTo>
                  <a:cubicBezTo>
                    <a:pt x="1313638" y="1212608"/>
                    <a:pt x="1313638" y="1212608"/>
                    <a:pt x="1313638" y="1216095"/>
                  </a:cubicBezTo>
                  <a:cubicBezTo>
                    <a:pt x="1310295" y="1226556"/>
                    <a:pt x="1310295" y="1237017"/>
                    <a:pt x="1310295" y="1247478"/>
                  </a:cubicBezTo>
                  <a:cubicBezTo>
                    <a:pt x="1316981" y="1250964"/>
                    <a:pt x="1316981" y="1254452"/>
                    <a:pt x="1316981" y="1261425"/>
                  </a:cubicBezTo>
                  <a:lnTo>
                    <a:pt x="1323669" y="1264913"/>
                  </a:lnTo>
                  <a:cubicBezTo>
                    <a:pt x="1323669" y="1268400"/>
                    <a:pt x="1323669" y="1271886"/>
                    <a:pt x="1323669" y="1275374"/>
                  </a:cubicBezTo>
                  <a:cubicBezTo>
                    <a:pt x="1320325" y="1278861"/>
                    <a:pt x="1320325" y="1278861"/>
                    <a:pt x="1316981" y="1278861"/>
                  </a:cubicBezTo>
                  <a:cubicBezTo>
                    <a:pt x="1337042" y="1289322"/>
                    <a:pt x="1348745" y="1303270"/>
                    <a:pt x="1356268" y="1319833"/>
                  </a:cubicBezTo>
                  <a:lnTo>
                    <a:pt x="1369603" y="1373009"/>
                  </a:lnTo>
                  <a:lnTo>
                    <a:pt x="1417287" y="1373009"/>
                  </a:lnTo>
                  <a:lnTo>
                    <a:pt x="1417287" y="1329494"/>
                  </a:lnTo>
                  <a:lnTo>
                    <a:pt x="1409211" y="1329494"/>
                  </a:lnTo>
                  <a:cubicBezTo>
                    <a:pt x="1409211" y="1329459"/>
                    <a:pt x="1409211" y="1326621"/>
                    <a:pt x="1409211" y="1086294"/>
                  </a:cubicBezTo>
                  <a:cubicBezTo>
                    <a:pt x="1409228" y="1086294"/>
                    <a:pt x="1409934" y="1086294"/>
                    <a:pt x="1439612" y="1086294"/>
                  </a:cubicBezTo>
                  <a:cubicBezTo>
                    <a:pt x="1439618" y="1086285"/>
                    <a:pt x="1439673" y="1086162"/>
                    <a:pt x="1440372" y="1084673"/>
                  </a:cubicBezTo>
                  <a:lnTo>
                    <a:pt x="1445691" y="1073324"/>
                  </a:lnTo>
                  <a:cubicBezTo>
                    <a:pt x="1445705" y="1073325"/>
                    <a:pt x="1445874" y="1073352"/>
                    <a:pt x="1448352" y="1073729"/>
                  </a:cubicBezTo>
                  <a:lnTo>
                    <a:pt x="1466972" y="1076565"/>
                  </a:lnTo>
                  <a:cubicBezTo>
                    <a:pt x="1466976" y="1076580"/>
                    <a:pt x="1467033" y="1076732"/>
                    <a:pt x="1467732" y="1078593"/>
                  </a:cubicBezTo>
                  <a:lnTo>
                    <a:pt x="1473051" y="1092779"/>
                  </a:lnTo>
                  <a:cubicBezTo>
                    <a:pt x="1473072" y="1092780"/>
                    <a:pt x="1473966" y="1092855"/>
                    <a:pt x="1512572" y="1096022"/>
                  </a:cubicBezTo>
                  <a:cubicBezTo>
                    <a:pt x="1512572" y="1095992"/>
                    <a:pt x="1512572" y="1093697"/>
                    <a:pt x="1512572" y="911190"/>
                  </a:cubicBezTo>
                  <a:cubicBezTo>
                    <a:pt x="1512585" y="911190"/>
                    <a:pt x="1512764" y="911190"/>
                    <a:pt x="1515612" y="911190"/>
                  </a:cubicBezTo>
                  <a:lnTo>
                    <a:pt x="1536893" y="911190"/>
                  </a:lnTo>
                  <a:cubicBezTo>
                    <a:pt x="1536893" y="911157"/>
                    <a:pt x="1536893" y="908586"/>
                    <a:pt x="1536893" y="706902"/>
                  </a:cubicBezTo>
                  <a:cubicBezTo>
                    <a:pt x="1536905" y="706902"/>
                    <a:pt x="1537067" y="706902"/>
                    <a:pt x="1539552" y="706902"/>
                  </a:cubicBezTo>
                  <a:lnTo>
                    <a:pt x="1558173" y="706902"/>
                  </a:lnTo>
                  <a:cubicBezTo>
                    <a:pt x="1558173" y="706877"/>
                    <a:pt x="1558173" y="704768"/>
                    <a:pt x="1558173" y="535041"/>
                  </a:cubicBezTo>
                  <a:cubicBezTo>
                    <a:pt x="1564253" y="531798"/>
                    <a:pt x="1564253" y="531798"/>
                    <a:pt x="1564253" y="492885"/>
                  </a:cubicBezTo>
                  <a:cubicBezTo>
                    <a:pt x="1564263" y="492885"/>
                    <a:pt x="1564443" y="492885"/>
                    <a:pt x="1567293" y="492885"/>
                  </a:cubicBezTo>
                  <a:lnTo>
                    <a:pt x="1588574" y="492885"/>
                  </a:lnTo>
                  <a:cubicBezTo>
                    <a:pt x="1588590" y="492851"/>
                    <a:pt x="1589499" y="490800"/>
                    <a:pt x="1643294" y="369665"/>
                  </a:cubicBezTo>
                  <a:cubicBezTo>
                    <a:pt x="1643294" y="369644"/>
                    <a:pt x="1643345" y="366717"/>
                    <a:pt x="16493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0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B22A3991-8A34-466C-B741-1CDF9C3869A8}"/>
              </a:ext>
            </a:extLst>
          </p:cNvPr>
          <p:cNvSpPr txBox="1"/>
          <p:nvPr/>
        </p:nvSpPr>
        <p:spPr>
          <a:xfrm>
            <a:off x="7647903" y="2073972"/>
            <a:ext cx="3186424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opperplate Gothic Bold" panose="020E0705020206020404" pitchFamily="34" charset="0"/>
              </a:rPr>
              <a:t>MASIH </a:t>
            </a:r>
          </a:p>
          <a:p>
            <a:pPr algn="ctr"/>
            <a:r>
              <a:rPr lang="en-US" sz="2000" dirty="0">
                <a:latin typeface="Copperplate Gothic Bold" panose="020E0705020206020404" pitchFamily="34" charset="0"/>
              </a:rPr>
              <a:t>TERASA </a:t>
            </a:r>
          </a:p>
          <a:p>
            <a:pPr algn="ctr"/>
            <a:r>
              <a:rPr lang="en-US" sz="2000" dirty="0">
                <a:latin typeface="Copperplate Gothic Bold" panose="020E0705020206020404" pitchFamily="34" charset="0"/>
              </a:rPr>
              <a:t>DAMPAKNYA</a:t>
            </a:r>
            <a:endParaRPr lang="id-ID" sz="2000" dirty="0">
              <a:latin typeface="Copperplate Gothic Bold" panose="020E07050202060204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67661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4EE57039-CBCE-48B4-B4AB-1F09A34D1E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2FF4D922-C83B-401A-B4E5-409BF62207B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D99AD49-F62A-4A90-8AEF-DD9FC33CE599}"/>
              </a:ext>
            </a:extLst>
          </p:cNvPr>
          <p:cNvGrpSpPr/>
          <p:nvPr/>
        </p:nvGrpSpPr>
        <p:grpSpPr>
          <a:xfrm>
            <a:off x="3933640" y="856084"/>
            <a:ext cx="7545334" cy="5318754"/>
            <a:chOff x="2491201" y="856084"/>
            <a:chExt cx="7545334" cy="531875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2BBAAB6-B8D6-4F72-B835-827BDF3FF5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7713" b="7415"/>
            <a:stretch/>
          </p:blipFill>
          <p:spPr>
            <a:xfrm>
              <a:off x="5658531" y="3721422"/>
              <a:ext cx="2738494" cy="2453416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F6ADABD-4E9E-4B31-A1C9-D37C9A1159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10977" b="17624"/>
            <a:stretch/>
          </p:blipFill>
          <p:spPr>
            <a:xfrm>
              <a:off x="8521121" y="3749819"/>
              <a:ext cx="1481071" cy="107975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43910A7-D029-4344-BF04-DD5E7B9726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22135" b="18780"/>
            <a:stretch/>
          </p:blipFill>
          <p:spPr>
            <a:xfrm>
              <a:off x="8521121" y="4977104"/>
              <a:ext cx="1515414" cy="1171976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7A17460-8B7C-4BCE-B9E6-12A86E3222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491201" y="3721422"/>
              <a:ext cx="3005406" cy="2453416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BC8D0A2-90EA-46CD-8AB5-8558A4958F1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491201" y="856084"/>
              <a:ext cx="3005406" cy="2798119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49E19A4-BC7B-4DD4-A26D-289D95C28D5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521122" y="2255144"/>
              <a:ext cx="1477586" cy="1367223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4C1E2375-791F-4002-9941-CBD21AC2ACAE}"/>
              </a:ext>
            </a:extLst>
          </p:cNvPr>
          <p:cNvSpPr txBox="1"/>
          <p:nvPr/>
        </p:nvSpPr>
        <p:spPr>
          <a:xfrm>
            <a:off x="425003" y="2047739"/>
            <a:ext cx="3039414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err="1">
                <a:latin typeface="Calisto MT" panose="02040603050505030304" pitchFamily="18" charset="0"/>
                <a:cs typeface="Dubai Light" panose="020B0303030403030204" pitchFamily="34" charset="-78"/>
              </a:rPr>
              <a:t>Mereka</a:t>
            </a:r>
            <a:r>
              <a:rPr lang="en-US" dirty="0">
                <a:latin typeface="Calisto MT" panose="02040603050505030304" pitchFamily="18" charset="0"/>
                <a:cs typeface="Dubai Light" panose="020B0303030403030204" pitchFamily="34" charset="-78"/>
              </a:rPr>
              <a:t> Yang Mampu </a:t>
            </a:r>
            <a:r>
              <a:rPr lang="en-US" sz="2400" b="1" dirty="0">
                <a:solidFill>
                  <a:srgbClr val="FF0000"/>
                </a:solidFill>
                <a:latin typeface="Copperplate Gothic Light" panose="020E0507020206020404" pitchFamily="34" charset="0"/>
                <a:cs typeface="Dubai Light" panose="020B0303030403030204" pitchFamily="34" charset="-78"/>
              </a:rPr>
              <a:t>BERTAHAN</a:t>
            </a:r>
            <a:r>
              <a:rPr lang="en-US" sz="2400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Adalah</a:t>
            </a:r>
            <a:r>
              <a:rPr lang="en-US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 </a:t>
            </a:r>
            <a:r>
              <a:rPr lang="en-US" dirty="0">
                <a:latin typeface="Calisto MT" panose="02040603050505030304" pitchFamily="18" charset="0"/>
                <a:cs typeface="Dubai Light" panose="020B0303030403030204" pitchFamily="34" charset="-78"/>
              </a:rPr>
              <a:t>Yang Paling </a:t>
            </a:r>
            <a:r>
              <a:rPr lang="en-US" dirty="0" err="1">
                <a:latin typeface="Century Gothic" panose="020B0502020202020204" pitchFamily="34" charset="0"/>
                <a:cs typeface="Dubai Light" panose="020B0303030403030204" pitchFamily="34" charset="-78"/>
              </a:rPr>
              <a:t>Cocok</a:t>
            </a:r>
            <a:r>
              <a:rPr lang="en-US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Copperplate Gothic Light" panose="020E0507020206020404" pitchFamily="34" charset="0"/>
                <a:cs typeface="Dubai Light" panose="020B0303030403030204" pitchFamily="34" charset="-78"/>
              </a:rPr>
              <a:t>LINGKUNGAN DINAMIS</a:t>
            </a:r>
            <a:r>
              <a:rPr lang="en-US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,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Sifat Yang </a:t>
            </a:r>
            <a:r>
              <a:rPr lang="en-US" sz="2400" b="1" dirty="0">
                <a:solidFill>
                  <a:srgbClr val="FF0000"/>
                </a:solidFill>
                <a:latin typeface="Copperplate Gothic Bold" panose="020E0705020206020404" pitchFamily="34" charset="0"/>
                <a:cs typeface="Dubai Light" panose="020B0303030403030204" pitchFamily="34" charset="-78"/>
              </a:rPr>
              <a:t>ADAPTIF</a:t>
            </a:r>
            <a:endParaRPr lang="en-ID" b="1" dirty="0">
              <a:solidFill>
                <a:srgbClr val="FF0000"/>
              </a:solidFill>
              <a:latin typeface="Copperplate Gothic Bold" panose="020E0705020206020404" pitchFamily="34" charset="0"/>
              <a:cs typeface="Dubai Light" panose="020B0303030403030204" pitchFamily="34" charset="-78"/>
            </a:endParaRPr>
          </a:p>
        </p:txBody>
      </p: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7ACA682D-A58B-4576-81E0-4A597AE15232}"/>
              </a:ext>
            </a:extLst>
          </p:cNvPr>
          <p:cNvCxnSpPr>
            <a:cxnSpLocks/>
            <a:stCxn id="16" idx="0"/>
            <a:endCxn id="10" idx="0"/>
          </p:cNvCxnSpPr>
          <p:nvPr/>
        </p:nvCxnSpPr>
        <p:spPr>
          <a:xfrm rot="5400000" flipH="1" flipV="1">
            <a:off x="3094699" y="-293904"/>
            <a:ext cx="1191655" cy="3491633"/>
          </a:xfrm>
          <a:prstGeom prst="bentConnector3">
            <a:avLst>
              <a:gd name="adj1" fmla="val 119183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4FE62BBF-1658-4CB7-A3E1-F6498D9F922E}"/>
              </a:ext>
            </a:extLst>
          </p:cNvPr>
          <p:cNvCxnSpPr>
            <a:cxnSpLocks/>
            <a:stCxn id="16" idx="2"/>
            <a:endCxn id="9" idx="2"/>
          </p:cNvCxnSpPr>
          <p:nvPr/>
        </p:nvCxnSpPr>
        <p:spPr>
          <a:xfrm rot="16200000" flipH="1">
            <a:off x="2627251" y="3365745"/>
            <a:ext cx="2126551" cy="3491633"/>
          </a:xfrm>
          <a:prstGeom prst="bentConnector3">
            <a:avLst>
              <a:gd name="adj1" fmla="val 11075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46CDEF11-A509-436C-9645-2B386ADEEF0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655" y="239871"/>
            <a:ext cx="667486" cy="667486"/>
          </a:xfrm>
          <a:prstGeom prst="rect">
            <a:avLst/>
          </a:prstGeom>
        </p:spPr>
      </p:pic>
      <p:pic>
        <p:nvPicPr>
          <p:cNvPr id="24" name="Picture 2">
            <a:extLst>
              <a:ext uri="{FF2B5EF4-FFF2-40B4-BE49-F238E27FC236}">
                <a16:creationId xmlns:a16="http://schemas.microsoft.com/office/drawing/2014/main" id="{CAAEF75E-49AB-4F8C-9923-005A15DA7D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99" y="207588"/>
            <a:ext cx="657801" cy="659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28DDA6B-5980-45D1-A874-2B23116A05A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1818" y="134086"/>
            <a:ext cx="1807054" cy="569255"/>
          </a:xfrm>
          <a:prstGeom prst="rect">
            <a:avLst/>
          </a:prstGeom>
        </p:spPr>
      </p:pic>
      <p:pic>
        <p:nvPicPr>
          <p:cNvPr id="19" name="Picture 4" descr="The Lancet COVID-19 Commission - The Lancet">
            <a:extLst>
              <a:ext uri="{FF2B5EF4-FFF2-40B4-BE49-F238E27FC236}">
                <a16:creationId xmlns:a16="http://schemas.microsoft.com/office/drawing/2014/main" id="{6280F981-4629-4832-8976-255B7C76C6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0922" y="866936"/>
            <a:ext cx="2738494" cy="1388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90F5C41-D608-4B73-AD80-4D66EE2B782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141" y="2255142"/>
            <a:ext cx="2766275" cy="139906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8A6B753-0FCB-4774-9046-8150FF8AAA8B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75" t="10455" r="13864" b="16436"/>
          <a:stretch/>
        </p:blipFill>
        <p:spPr>
          <a:xfrm>
            <a:off x="9963560" y="830793"/>
            <a:ext cx="1534458" cy="1588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5669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0EF6B25E-597D-4DCD-9742-7B8BF8E8ED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81A330F-2607-4129-BB6E-67598300738B}"/>
              </a:ext>
            </a:extLst>
          </p:cNvPr>
          <p:cNvSpPr txBox="1"/>
          <p:nvPr/>
        </p:nvSpPr>
        <p:spPr>
          <a:xfrm>
            <a:off x="2871992" y="1687947"/>
            <a:ext cx="2406621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pperplate Gothic Bold" panose="020E0705020206020404" pitchFamily="34" charset="0"/>
              </a:rPr>
              <a:t>MORAL DAN </a:t>
            </a:r>
          </a:p>
          <a:p>
            <a:pPr algn="ctr"/>
            <a:r>
              <a:rPr lang="en-US" dirty="0">
                <a:latin typeface="Copperplate Gothic Bold" panose="020E0705020206020404" pitchFamily="34" charset="0"/>
              </a:rPr>
              <a:t>ETIKA NASIONAL</a:t>
            </a:r>
            <a:endParaRPr lang="en-ID" dirty="0">
              <a:latin typeface="Copperplate Gothic Bold" panose="020E07050202060204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86A660-FAEB-4CA3-957D-6D181A51CEA2}"/>
              </a:ext>
            </a:extLst>
          </p:cNvPr>
          <p:cNvSpPr txBox="1"/>
          <p:nvPr/>
        </p:nvSpPr>
        <p:spPr>
          <a:xfrm>
            <a:off x="2831213" y="2986570"/>
            <a:ext cx="2406621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opperplate Gothic Bold" panose="020E0705020206020404" pitchFamily="34" charset="0"/>
              </a:rPr>
              <a:t>INTEGRITAS</a:t>
            </a:r>
            <a:endParaRPr lang="en-ID" dirty="0">
              <a:latin typeface="Copperplate Gothic Bold" panose="020E07050202060204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132535-4305-4DBE-A9CA-6D1D26316FA3}"/>
              </a:ext>
            </a:extLst>
          </p:cNvPr>
          <p:cNvSpPr txBox="1"/>
          <p:nvPr/>
        </p:nvSpPr>
        <p:spPr>
          <a:xfrm>
            <a:off x="2831212" y="4222945"/>
            <a:ext cx="2406621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opperplate Gothic Bold" panose="020E0705020206020404" pitchFamily="34" charset="0"/>
              </a:rPr>
              <a:t>VISIONER</a:t>
            </a:r>
            <a:endParaRPr lang="en-ID" dirty="0">
              <a:latin typeface="Copperplate Gothic Bold" panose="020E07050202060204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FF567D9-1021-4488-BB9E-E0AEF1DD79F7}"/>
              </a:ext>
            </a:extLst>
          </p:cNvPr>
          <p:cNvSpPr txBox="1"/>
          <p:nvPr/>
        </p:nvSpPr>
        <p:spPr>
          <a:xfrm>
            <a:off x="2869844" y="5240378"/>
            <a:ext cx="2406620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opperplate Gothic Bold" panose="020E0705020206020404" pitchFamily="34" charset="0"/>
              </a:rPr>
              <a:t>KOMPETEN</a:t>
            </a:r>
            <a:endParaRPr lang="en-ID" dirty="0">
              <a:solidFill>
                <a:schemeClr val="bg1"/>
              </a:solidFill>
              <a:latin typeface="Copperplate Gothic Bold" panose="020E07050202060204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4C0EF1-8FE7-4CAC-9A0F-19F872A9A2EA}"/>
              </a:ext>
            </a:extLst>
          </p:cNvPr>
          <p:cNvSpPr txBox="1"/>
          <p:nvPr/>
        </p:nvSpPr>
        <p:spPr>
          <a:xfrm>
            <a:off x="5602311" y="1507641"/>
            <a:ext cx="2647713" cy="923330"/>
          </a:xfrm>
          <a:prstGeom prst="rect">
            <a:avLst/>
          </a:prstGeom>
          <a:solidFill>
            <a:srgbClr val="FFFFCC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MENJAMIN UTUH NKRI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PANCASILA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UUD’45</a:t>
            </a:r>
            <a:endParaRPr lang="en-ID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823485B-120D-4C54-96FC-AE439433ECC5}"/>
              </a:ext>
            </a:extLst>
          </p:cNvPr>
          <p:cNvSpPr txBox="1"/>
          <p:nvPr/>
        </p:nvSpPr>
        <p:spPr>
          <a:xfrm>
            <a:off x="5600164" y="2703230"/>
            <a:ext cx="2647714" cy="923330"/>
          </a:xfrm>
          <a:prstGeom prst="rect">
            <a:avLst/>
          </a:prstGeom>
          <a:solidFill>
            <a:srgbClr val="FFCC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MENUNJUKKAN KONSISTENSI </a:t>
            </a:r>
          </a:p>
          <a:p>
            <a:r>
              <a:rPr lang="en-US" dirty="0"/>
              <a:t>SIKAP DAN TINDAKAN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24A8AE-3A0E-41A1-AA50-CE73E74DEF87}"/>
              </a:ext>
            </a:extLst>
          </p:cNvPr>
          <p:cNvSpPr txBox="1"/>
          <p:nvPr/>
        </p:nvSpPr>
        <p:spPr>
          <a:xfrm>
            <a:off x="5600163" y="5098706"/>
            <a:ext cx="2647712" cy="646331"/>
          </a:xfrm>
          <a:prstGeom prst="rect">
            <a:avLst/>
          </a:prstGeom>
          <a:solidFill>
            <a:srgbClr val="FF505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ILMU MANAJEMEN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KEPEMIMPINAN</a:t>
            </a:r>
          </a:p>
        </p:txBody>
      </p:sp>
      <p:pic>
        <p:nvPicPr>
          <p:cNvPr id="2050" name="Picture 2" descr="Leadership: Erfolgreich Führen mit Weitblick | trend.at">
            <a:extLst>
              <a:ext uri="{FF2B5EF4-FFF2-40B4-BE49-F238E27FC236}">
                <a16:creationId xmlns:a16="http://schemas.microsoft.com/office/drawing/2014/main" id="{C956D116-83BA-4E13-A230-99FAE7FB91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34" y="2690476"/>
            <a:ext cx="1822305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5D5CE64-5060-4CB0-B8BD-2B6A0385C941}"/>
              </a:ext>
            </a:extLst>
          </p:cNvPr>
          <p:cNvSpPr txBox="1"/>
          <p:nvPr/>
        </p:nvSpPr>
        <p:spPr>
          <a:xfrm>
            <a:off x="764347" y="4413982"/>
            <a:ext cx="1265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pperplate Gothic Bold" panose="020E0705020206020404" pitchFamily="34" charset="0"/>
              </a:rPr>
              <a:t>LEADER</a:t>
            </a:r>
          </a:p>
        </p:txBody>
      </p: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950EB1BC-C521-4099-B6DA-2395CE960787}"/>
              </a:ext>
            </a:extLst>
          </p:cNvPr>
          <p:cNvCxnSpPr>
            <a:cxnSpLocks/>
            <a:stCxn id="2050" idx="3"/>
            <a:endCxn id="8" idx="1"/>
          </p:cNvCxnSpPr>
          <p:nvPr/>
        </p:nvCxnSpPr>
        <p:spPr>
          <a:xfrm flipV="1">
            <a:off x="2274139" y="2011113"/>
            <a:ext cx="597853" cy="151756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46188AF0-A575-4C8E-985D-FB7543760AD5}"/>
              </a:ext>
            </a:extLst>
          </p:cNvPr>
          <p:cNvCxnSpPr>
            <a:stCxn id="2050" idx="3"/>
            <a:endCxn id="2050" idx="3"/>
          </p:cNvCxnSpPr>
          <p:nvPr/>
        </p:nvCxnSpPr>
        <p:spPr>
          <a:xfrm>
            <a:off x="2274139" y="3528676"/>
            <a:ext cx="12700" cy="12700"/>
          </a:xfrm>
          <a:prstGeom prst="bentConnector3">
            <a:avLst>
              <a:gd name="adj1" fmla="val 180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2E2ED47E-C4E7-4827-8ACF-DDA4E98139BA}"/>
              </a:ext>
            </a:extLst>
          </p:cNvPr>
          <p:cNvCxnSpPr>
            <a:cxnSpLocks/>
            <a:stCxn id="2050" idx="3"/>
            <a:endCxn id="11" idx="1"/>
          </p:cNvCxnSpPr>
          <p:nvPr/>
        </p:nvCxnSpPr>
        <p:spPr>
          <a:xfrm>
            <a:off x="2274139" y="3528676"/>
            <a:ext cx="595705" cy="189636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BAB59A05-245B-4CA9-94F0-1EDC628413F6}"/>
              </a:ext>
            </a:extLst>
          </p:cNvPr>
          <p:cNvSpPr txBox="1"/>
          <p:nvPr/>
        </p:nvSpPr>
        <p:spPr>
          <a:xfrm>
            <a:off x="5600163" y="3950315"/>
            <a:ext cx="2647713" cy="954107"/>
          </a:xfrm>
          <a:prstGeom prst="rect">
            <a:avLst/>
          </a:prstGeom>
          <a:solidFill>
            <a:srgbClr val="FF6600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ID" sz="1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KEPEMIMPINAN YANG MELIHAT VISI KE DEPAN DAN MENGAMBIL LANGKAH UNTUK MEWUJUDKANNYA</a:t>
            </a:r>
            <a:endParaRPr lang="en-ID" sz="1400" dirty="0">
              <a:solidFill>
                <a:schemeClr val="bg1"/>
              </a:solidFill>
            </a:endParaRPr>
          </a:p>
        </p:txBody>
      </p:sp>
      <p:sp>
        <p:nvSpPr>
          <p:cNvPr id="37" name="Arrow: Right 36">
            <a:extLst>
              <a:ext uri="{FF2B5EF4-FFF2-40B4-BE49-F238E27FC236}">
                <a16:creationId xmlns:a16="http://schemas.microsoft.com/office/drawing/2014/main" id="{AB75A22F-AF24-4CD1-AD1C-70D285A704A6}"/>
              </a:ext>
            </a:extLst>
          </p:cNvPr>
          <p:cNvSpPr/>
          <p:nvPr/>
        </p:nvSpPr>
        <p:spPr>
          <a:xfrm>
            <a:off x="5306093" y="1687947"/>
            <a:ext cx="115910" cy="6463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9" name="Arrow: Right 38">
            <a:extLst>
              <a:ext uri="{FF2B5EF4-FFF2-40B4-BE49-F238E27FC236}">
                <a16:creationId xmlns:a16="http://schemas.microsoft.com/office/drawing/2014/main" id="{D65C3927-32FC-4071-8C83-897E2DBBF001}"/>
              </a:ext>
            </a:extLst>
          </p:cNvPr>
          <p:cNvSpPr/>
          <p:nvPr/>
        </p:nvSpPr>
        <p:spPr>
          <a:xfrm>
            <a:off x="5303945" y="2832019"/>
            <a:ext cx="115910" cy="6463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0" name="Arrow: Right 39">
            <a:extLst>
              <a:ext uri="{FF2B5EF4-FFF2-40B4-BE49-F238E27FC236}">
                <a16:creationId xmlns:a16="http://schemas.microsoft.com/office/drawing/2014/main" id="{B45A1AE3-3DAE-4401-9A66-59598693D248}"/>
              </a:ext>
            </a:extLst>
          </p:cNvPr>
          <p:cNvSpPr/>
          <p:nvPr/>
        </p:nvSpPr>
        <p:spPr>
          <a:xfrm>
            <a:off x="5291066" y="4081272"/>
            <a:ext cx="115910" cy="6463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1" name="Arrow: Right 40">
            <a:extLst>
              <a:ext uri="{FF2B5EF4-FFF2-40B4-BE49-F238E27FC236}">
                <a16:creationId xmlns:a16="http://schemas.microsoft.com/office/drawing/2014/main" id="{5603707D-5371-4BB3-A141-9CF4C5537FA9}"/>
              </a:ext>
            </a:extLst>
          </p:cNvPr>
          <p:cNvSpPr/>
          <p:nvPr/>
        </p:nvSpPr>
        <p:spPr>
          <a:xfrm>
            <a:off x="5278187" y="5085827"/>
            <a:ext cx="115910" cy="6463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2052" name="Picture 4" descr="KEPEMIMPINAN VISIONER">
            <a:extLst>
              <a:ext uri="{FF2B5EF4-FFF2-40B4-BE49-F238E27FC236}">
                <a16:creationId xmlns:a16="http://schemas.microsoft.com/office/drawing/2014/main" id="{0911410D-761B-4C4D-B379-CC19D99433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3" t="12693" r="60954" b="10765"/>
          <a:stretch/>
        </p:blipFill>
        <p:spPr bwMode="auto">
          <a:xfrm>
            <a:off x="8304722" y="3976073"/>
            <a:ext cx="1135487" cy="954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PMDPPKB - MEMBANGUN INTEGRITAS DIRI">
            <a:extLst>
              <a:ext uri="{FF2B5EF4-FFF2-40B4-BE49-F238E27FC236}">
                <a16:creationId xmlns:a16="http://schemas.microsoft.com/office/drawing/2014/main" id="{E199CD93-4564-4FBF-B74C-4D87F71A4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4722" y="2703230"/>
            <a:ext cx="1135487" cy="923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Arti Lambang Garuda Pancasila dan Penjelasannya Halaman all - Kompas.com">
            <a:extLst>
              <a:ext uri="{FF2B5EF4-FFF2-40B4-BE49-F238E27FC236}">
                <a16:creationId xmlns:a16="http://schemas.microsoft.com/office/drawing/2014/main" id="{951EE6C7-0BEE-468B-8DD7-7B9D5ED63F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4722" y="1507641"/>
            <a:ext cx="1135487" cy="923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ompetent Icons | Download Free Vectors Icons &amp; Logos">
            <a:extLst>
              <a:ext uri="{FF2B5EF4-FFF2-40B4-BE49-F238E27FC236}">
                <a16:creationId xmlns:a16="http://schemas.microsoft.com/office/drawing/2014/main" id="{8DBAFB07-AF1A-4D68-A281-91D4C75504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42" t="55244"/>
          <a:stretch/>
        </p:blipFill>
        <p:spPr bwMode="auto">
          <a:xfrm>
            <a:off x="8317601" y="4954607"/>
            <a:ext cx="1014939" cy="959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E5C65907-4311-42DC-96B8-4A130FDD6A51}"/>
              </a:ext>
            </a:extLst>
          </p:cNvPr>
          <p:cNvSpPr txBox="1"/>
          <p:nvPr/>
        </p:nvSpPr>
        <p:spPr>
          <a:xfrm>
            <a:off x="5550794" y="386364"/>
            <a:ext cx="39195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KEPEMIMPINAN NASIONAL</a:t>
            </a:r>
            <a:endParaRPr lang="en-ID" sz="2000" b="1" dirty="0">
              <a:latin typeface="Copperplate Gothic Light" panose="020E0507020206020404" pitchFamily="34" charset="0"/>
              <a:cs typeface="Dubai Light" panose="020B0303030403030204" pitchFamily="34" charset="-78"/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478FA658-A437-4784-9450-BEDE42870BF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655" y="239871"/>
            <a:ext cx="667486" cy="667486"/>
          </a:xfrm>
          <a:prstGeom prst="rect">
            <a:avLst/>
          </a:prstGeom>
        </p:spPr>
      </p:pic>
      <p:pic>
        <p:nvPicPr>
          <p:cNvPr id="49" name="Picture 2">
            <a:extLst>
              <a:ext uri="{FF2B5EF4-FFF2-40B4-BE49-F238E27FC236}">
                <a16:creationId xmlns:a16="http://schemas.microsoft.com/office/drawing/2014/main" id="{F7E22D7F-2F8E-4AE5-8E52-C87FB45C53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99" y="207588"/>
            <a:ext cx="657801" cy="659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51B6FF06-F14A-4F50-8DEC-F9DF33730F9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8229" y="324174"/>
            <a:ext cx="1807054" cy="569255"/>
          </a:xfrm>
          <a:prstGeom prst="rect">
            <a:avLst/>
          </a:prstGeom>
        </p:spPr>
      </p:pic>
      <p:pic>
        <p:nvPicPr>
          <p:cNvPr id="32" name="Picture 2" descr="Terminologi Pengambilan Keputusan Tahap per Tahap">
            <a:extLst>
              <a:ext uri="{FF2B5EF4-FFF2-40B4-BE49-F238E27FC236}">
                <a16:creationId xmlns:a16="http://schemas.microsoft.com/office/drawing/2014/main" id="{6A066980-0A24-4D27-8548-715B1573BF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7053" y="2590282"/>
            <a:ext cx="2243113" cy="151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6049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A16DABF0-BC11-4705-BCCF-71E9D81C0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6EC9B32-3628-4154-B78A-B8AD5A06099E}"/>
              </a:ext>
            </a:extLst>
          </p:cNvPr>
          <p:cNvSpPr txBox="1"/>
          <p:nvPr/>
        </p:nvSpPr>
        <p:spPr>
          <a:xfrm>
            <a:off x="5898518" y="412098"/>
            <a:ext cx="41996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KELEMAHAN KEPEMIMPINAN</a:t>
            </a:r>
            <a:endParaRPr lang="en-ID" sz="2000" b="1" dirty="0">
              <a:latin typeface="Copperplate Gothic Light" panose="020E0507020206020404" pitchFamily="34" charset="0"/>
              <a:cs typeface="Dubai Light" panose="020B0303030403030204" pitchFamily="34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C0573D-1A89-4DCE-B6D7-CDC4F2E357AD}"/>
              </a:ext>
            </a:extLst>
          </p:cNvPr>
          <p:cNvSpPr txBox="1"/>
          <p:nvPr/>
        </p:nvSpPr>
        <p:spPr>
          <a:xfrm>
            <a:off x="634479" y="1608498"/>
            <a:ext cx="2931893" cy="369332"/>
          </a:xfrm>
          <a:prstGeom prst="rect">
            <a:avLst/>
          </a:prstGeom>
          <a:solidFill>
            <a:srgbClr val="FFCC00"/>
          </a:solidFill>
        </p:spPr>
        <p:txBody>
          <a:bodyPr wrap="none" rtlCol="0">
            <a:spAutoFit/>
          </a:bodyPr>
          <a:lstStyle/>
          <a:p>
            <a:pPr algn="l"/>
            <a:r>
              <a:rPr lang="en-US" b="1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KRISIS KEPERCAYAAN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FE0428-099E-4841-B7CF-4BB7561CD16D}"/>
              </a:ext>
            </a:extLst>
          </p:cNvPr>
          <p:cNvSpPr txBox="1"/>
          <p:nvPr/>
        </p:nvSpPr>
        <p:spPr>
          <a:xfrm>
            <a:off x="6259305" y="1650139"/>
            <a:ext cx="3198120" cy="369332"/>
          </a:xfrm>
          <a:prstGeom prst="rect">
            <a:avLst/>
          </a:prstGeom>
          <a:solidFill>
            <a:srgbClr val="FFCC00"/>
          </a:solidFill>
        </p:spPr>
        <p:txBody>
          <a:bodyPr wrap="none" rtlCol="0">
            <a:spAutoFit/>
          </a:bodyPr>
          <a:lstStyle/>
          <a:p>
            <a:pPr algn="l"/>
            <a:r>
              <a:rPr lang="en-US" b="1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KONFLIK KEPENTINGAN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6AF059-44DF-49B8-92EF-4DD12EB3B234}"/>
              </a:ext>
            </a:extLst>
          </p:cNvPr>
          <p:cNvSpPr txBox="1"/>
          <p:nvPr/>
        </p:nvSpPr>
        <p:spPr>
          <a:xfrm>
            <a:off x="634479" y="3957555"/>
            <a:ext cx="2844240" cy="369332"/>
          </a:xfrm>
          <a:prstGeom prst="rect">
            <a:avLst/>
          </a:prstGeom>
          <a:solidFill>
            <a:srgbClr val="FFCC00"/>
          </a:solidFill>
        </p:spPr>
        <p:txBody>
          <a:bodyPr wrap="none" rtlCol="0">
            <a:spAutoFit/>
          </a:bodyPr>
          <a:lstStyle/>
          <a:p>
            <a:pPr algn="l"/>
            <a:r>
              <a:rPr lang="en-US" b="1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KURANG SINERGITAS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2E1FD0-88AE-4ABF-9408-5733F2D71898}"/>
              </a:ext>
            </a:extLst>
          </p:cNvPr>
          <p:cNvSpPr txBox="1"/>
          <p:nvPr/>
        </p:nvSpPr>
        <p:spPr>
          <a:xfrm>
            <a:off x="6275067" y="3934526"/>
            <a:ext cx="5534858" cy="369332"/>
          </a:xfrm>
          <a:prstGeom prst="rect">
            <a:avLst/>
          </a:prstGeom>
          <a:solidFill>
            <a:srgbClr val="FFCC00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b="1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TERGERUSNYA NILAI KEARIFAN (LOCAL)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D22BC7-CE60-492C-86C8-F97BEE46F155}"/>
              </a:ext>
            </a:extLst>
          </p:cNvPr>
          <p:cNvSpPr txBox="1"/>
          <p:nvPr/>
        </p:nvSpPr>
        <p:spPr>
          <a:xfrm>
            <a:off x="2820645" y="2342451"/>
            <a:ext cx="34386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Mengabaikan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Salah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ambil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keputusan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Langgar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etika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norma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serap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aspirasi</a:t>
            </a:r>
            <a:endParaRPr lang="en-ID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69693E-9D16-4360-AEDE-0F907B2D5630}"/>
              </a:ext>
            </a:extLst>
          </p:cNvPr>
          <p:cNvSpPr txBox="1"/>
          <p:nvPr/>
        </p:nvSpPr>
        <p:spPr>
          <a:xfrm>
            <a:off x="502282" y="4384497"/>
            <a:ext cx="34448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Ego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sektoral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Otonomi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daerah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Keberagaman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etnis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multi agama,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kultural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TI.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Pimpinan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sulit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mengkoordinasikan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bahkan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mungkin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tdk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ID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E947FA-EA35-4808-A300-139F069DF532}"/>
              </a:ext>
            </a:extLst>
          </p:cNvPr>
          <p:cNvSpPr txBox="1"/>
          <p:nvPr/>
        </p:nvSpPr>
        <p:spPr>
          <a:xfrm>
            <a:off x="6179717" y="2308853"/>
            <a:ext cx="36283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Politik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identitas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Pembocoran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rahasia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negara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Pengawasan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berjalan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Dsb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ID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B8C26B9-763A-4AB2-9EFF-548F7B3F77B9}"/>
              </a:ext>
            </a:extLst>
          </p:cNvPr>
          <p:cNvSpPr txBox="1"/>
          <p:nvPr/>
        </p:nvSpPr>
        <p:spPr>
          <a:xfrm>
            <a:off x="6873834" y="4269232"/>
            <a:ext cx="39193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Dampak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Globalisasi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menyebabkan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struktur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informal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tdk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diperhatikan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lagi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1B77833-2B09-4537-86D8-E6733D972264}"/>
              </a:ext>
            </a:extLst>
          </p:cNvPr>
          <p:cNvCxnSpPr/>
          <p:nvPr/>
        </p:nvCxnSpPr>
        <p:spPr>
          <a:xfrm>
            <a:off x="6156103" y="1558344"/>
            <a:ext cx="0" cy="46106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7DBD131-CC5C-4F12-8595-B46BF0A4BAB5}"/>
              </a:ext>
            </a:extLst>
          </p:cNvPr>
          <p:cNvCxnSpPr/>
          <p:nvPr/>
        </p:nvCxnSpPr>
        <p:spPr>
          <a:xfrm>
            <a:off x="1068946" y="3889420"/>
            <a:ext cx="1030309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074" name="Picture 2" descr="Fahri Hamzah: DPR dan parpol alami krisis kepercayaan">
            <a:extLst>
              <a:ext uri="{FF2B5EF4-FFF2-40B4-BE49-F238E27FC236}">
                <a16:creationId xmlns:a16="http://schemas.microsoft.com/office/drawing/2014/main" id="{8981BC32-836B-4058-B0F1-992A12710C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75" r="10010"/>
          <a:stretch/>
        </p:blipFill>
        <p:spPr bwMode="auto">
          <a:xfrm>
            <a:off x="687731" y="2043758"/>
            <a:ext cx="2143824" cy="1452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engertian Kerja Sama">
            <a:extLst>
              <a:ext uri="{FF2B5EF4-FFF2-40B4-BE49-F238E27FC236}">
                <a16:creationId xmlns:a16="http://schemas.microsoft.com/office/drawing/2014/main" id="{BCDBFE0A-0952-4132-9C71-4041FA8CE2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734" y="4177000"/>
            <a:ext cx="2066925" cy="199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Konflik Kepentingan Selesai Dengan Maunya Alloh | Pojok Informasi Media">
            <a:extLst>
              <a:ext uri="{FF2B5EF4-FFF2-40B4-BE49-F238E27FC236}">
                <a16:creationId xmlns:a16="http://schemas.microsoft.com/office/drawing/2014/main" id="{CCDEEEF0-F628-4EE1-B8B6-0C4ECD1FDC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9" t="9884" r="7593" b="10222"/>
          <a:stretch/>
        </p:blipFill>
        <p:spPr bwMode="auto">
          <a:xfrm>
            <a:off x="9543101" y="1790164"/>
            <a:ext cx="2421372" cy="1752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Sosiologi Kelas 12: Kearifan Lokal di Indonesia - Pahamify">
            <a:extLst>
              <a:ext uri="{FF2B5EF4-FFF2-40B4-BE49-F238E27FC236}">
                <a16:creationId xmlns:a16="http://schemas.microsoft.com/office/drawing/2014/main" id="{9DA8E69A-2DC3-4485-AF63-71306E12B7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970"/>
          <a:stretch/>
        </p:blipFill>
        <p:spPr bwMode="auto">
          <a:xfrm>
            <a:off x="6950596" y="5005827"/>
            <a:ext cx="3725983" cy="1618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4319C59-F407-4E47-BE4B-E5D6B9170CD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655" y="239871"/>
            <a:ext cx="667486" cy="667486"/>
          </a:xfrm>
          <a:prstGeom prst="rect">
            <a:avLst/>
          </a:prstGeom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id="{542F1115-86ED-4E3D-92A6-2B9619731A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99" y="207588"/>
            <a:ext cx="657801" cy="659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8AF1003-DF54-4423-83B2-2F309B95B4A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8229" y="324174"/>
            <a:ext cx="1807054" cy="569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6626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Picture 116">
            <a:extLst>
              <a:ext uri="{FF2B5EF4-FFF2-40B4-BE49-F238E27FC236}">
                <a16:creationId xmlns:a16="http://schemas.microsoft.com/office/drawing/2014/main" id="{4323729D-F690-47BD-AED5-A3B4297AD8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1" name="Isosceles Triangle 50">
            <a:extLst>
              <a:ext uri="{FF2B5EF4-FFF2-40B4-BE49-F238E27FC236}">
                <a16:creationId xmlns:a16="http://schemas.microsoft.com/office/drawing/2014/main" id="{3A58786C-F58E-4868-9362-90008FBE4A00}"/>
              </a:ext>
            </a:extLst>
          </p:cNvPr>
          <p:cNvSpPr/>
          <p:nvPr/>
        </p:nvSpPr>
        <p:spPr>
          <a:xfrm rot="10800000">
            <a:off x="3307933" y="1853004"/>
            <a:ext cx="259251" cy="667131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2" name="Isosceles Triangle 51">
            <a:extLst>
              <a:ext uri="{FF2B5EF4-FFF2-40B4-BE49-F238E27FC236}">
                <a16:creationId xmlns:a16="http://schemas.microsoft.com/office/drawing/2014/main" id="{AFAC45A4-11AA-4AD6-8510-96EF0615CCEB}"/>
              </a:ext>
            </a:extLst>
          </p:cNvPr>
          <p:cNvSpPr/>
          <p:nvPr/>
        </p:nvSpPr>
        <p:spPr>
          <a:xfrm>
            <a:off x="3301815" y="5270920"/>
            <a:ext cx="265369" cy="659370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3" name="Flowchart: Document 52">
            <a:extLst>
              <a:ext uri="{FF2B5EF4-FFF2-40B4-BE49-F238E27FC236}">
                <a16:creationId xmlns:a16="http://schemas.microsoft.com/office/drawing/2014/main" id="{DB701A9F-93EA-44A3-8077-15F672FEC44F}"/>
              </a:ext>
            </a:extLst>
          </p:cNvPr>
          <p:cNvSpPr/>
          <p:nvPr/>
        </p:nvSpPr>
        <p:spPr>
          <a:xfrm rot="10800000">
            <a:off x="5244694" y="3193933"/>
            <a:ext cx="1505183" cy="546535"/>
          </a:xfrm>
          <a:prstGeom prst="flowChartDocumen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4" name="Flowchart: Document 53">
            <a:extLst>
              <a:ext uri="{FF2B5EF4-FFF2-40B4-BE49-F238E27FC236}">
                <a16:creationId xmlns:a16="http://schemas.microsoft.com/office/drawing/2014/main" id="{047A6641-9FCA-4862-83B6-CC528319A04B}"/>
              </a:ext>
            </a:extLst>
          </p:cNvPr>
          <p:cNvSpPr/>
          <p:nvPr/>
        </p:nvSpPr>
        <p:spPr>
          <a:xfrm>
            <a:off x="5244695" y="2716928"/>
            <a:ext cx="1493949" cy="497718"/>
          </a:xfrm>
          <a:prstGeom prst="flowChartDocumen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43304C3A-40EF-439E-A0AD-D5485D11B7F5}"/>
              </a:ext>
            </a:extLst>
          </p:cNvPr>
          <p:cNvSpPr/>
          <p:nvPr/>
        </p:nvSpPr>
        <p:spPr>
          <a:xfrm>
            <a:off x="2410763" y="5624949"/>
            <a:ext cx="2159773" cy="30534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5E1C728-388E-41CF-A263-16F3E0F28C9B}"/>
              </a:ext>
            </a:extLst>
          </p:cNvPr>
          <p:cNvSpPr txBox="1"/>
          <p:nvPr/>
        </p:nvSpPr>
        <p:spPr>
          <a:xfrm>
            <a:off x="2585971" y="5600563"/>
            <a:ext cx="1717393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/>
              <a:t>FAKTOR INTERNAL</a:t>
            </a:r>
          </a:p>
        </p:txBody>
      </p:sp>
      <p:sp>
        <p:nvSpPr>
          <p:cNvPr id="58" name="Flowchart: Document 57">
            <a:extLst>
              <a:ext uri="{FF2B5EF4-FFF2-40B4-BE49-F238E27FC236}">
                <a16:creationId xmlns:a16="http://schemas.microsoft.com/office/drawing/2014/main" id="{936D33B1-79AC-4F8F-912D-A6FBD001E6F4}"/>
              </a:ext>
            </a:extLst>
          </p:cNvPr>
          <p:cNvSpPr/>
          <p:nvPr/>
        </p:nvSpPr>
        <p:spPr>
          <a:xfrm rot="10800000">
            <a:off x="5251861" y="4287637"/>
            <a:ext cx="1505183" cy="546535"/>
          </a:xfrm>
          <a:prstGeom prst="flowChartDocumen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9" name="Flowchart: Document 58">
            <a:extLst>
              <a:ext uri="{FF2B5EF4-FFF2-40B4-BE49-F238E27FC236}">
                <a16:creationId xmlns:a16="http://schemas.microsoft.com/office/drawing/2014/main" id="{B2108F93-1F84-4C61-B175-C268E1A59882}"/>
              </a:ext>
            </a:extLst>
          </p:cNvPr>
          <p:cNvSpPr/>
          <p:nvPr/>
        </p:nvSpPr>
        <p:spPr>
          <a:xfrm>
            <a:off x="5251862" y="3810632"/>
            <a:ext cx="1493949" cy="497718"/>
          </a:xfrm>
          <a:prstGeom prst="flowChartDocumen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7B98D09-D33C-46E7-9E34-B4EC842ACDB3}"/>
              </a:ext>
            </a:extLst>
          </p:cNvPr>
          <p:cNvSpPr txBox="1"/>
          <p:nvPr/>
        </p:nvSpPr>
        <p:spPr>
          <a:xfrm>
            <a:off x="5389286" y="2765773"/>
            <a:ext cx="11785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KLARIFIKASI</a:t>
            </a:r>
            <a:endParaRPr lang="en-ID" sz="16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8E85E91-C3C1-4AEE-9719-4D3205F9B869}"/>
              </a:ext>
            </a:extLst>
          </p:cNvPr>
          <p:cNvSpPr txBox="1"/>
          <p:nvPr/>
        </p:nvSpPr>
        <p:spPr>
          <a:xfrm>
            <a:off x="5391075" y="3300069"/>
            <a:ext cx="11608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KLASIFIKASI</a:t>
            </a:r>
            <a:endParaRPr lang="en-ID" sz="16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32A601B-3CE1-43D7-8D4C-18D11DE181E2}"/>
              </a:ext>
            </a:extLst>
          </p:cNvPr>
          <p:cNvSpPr txBox="1"/>
          <p:nvPr/>
        </p:nvSpPr>
        <p:spPr>
          <a:xfrm>
            <a:off x="5391074" y="3848710"/>
            <a:ext cx="12425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KOORDINASI</a:t>
            </a:r>
            <a:endParaRPr lang="en-ID" sz="16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894210E-C412-4B72-831A-23DBA5A61137}"/>
              </a:ext>
            </a:extLst>
          </p:cNvPr>
          <p:cNvSpPr txBox="1"/>
          <p:nvPr/>
        </p:nvSpPr>
        <p:spPr>
          <a:xfrm>
            <a:off x="5391074" y="4440387"/>
            <a:ext cx="12040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KONTRIBUSI</a:t>
            </a:r>
            <a:endParaRPr lang="en-ID" sz="1600" dirty="0"/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994024FF-E856-419A-AC22-B3E579E74B91}"/>
              </a:ext>
            </a:extLst>
          </p:cNvPr>
          <p:cNvSpPr/>
          <p:nvPr/>
        </p:nvSpPr>
        <p:spPr>
          <a:xfrm>
            <a:off x="2364782" y="1839843"/>
            <a:ext cx="2159773" cy="36944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8BE6142-421E-409D-99A4-05367ABC117D}"/>
              </a:ext>
            </a:extLst>
          </p:cNvPr>
          <p:cNvSpPr txBox="1"/>
          <p:nvPr/>
        </p:nvSpPr>
        <p:spPr>
          <a:xfrm>
            <a:off x="2549444" y="1853005"/>
            <a:ext cx="1832809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/>
              <a:t>FAKTOR EKSTERNAL</a:t>
            </a:r>
          </a:p>
        </p:txBody>
      </p:sp>
      <p:sp>
        <p:nvSpPr>
          <p:cNvPr id="66" name="Arrow: Right 65">
            <a:extLst>
              <a:ext uri="{FF2B5EF4-FFF2-40B4-BE49-F238E27FC236}">
                <a16:creationId xmlns:a16="http://schemas.microsoft.com/office/drawing/2014/main" id="{142144B3-52B9-4E69-86DA-B3759DCE60DD}"/>
              </a:ext>
            </a:extLst>
          </p:cNvPr>
          <p:cNvSpPr/>
          <p:nvPr/>
        </p:nvSpPr>
        <p:spPr>
          <a:xfrm>
            <a:off x="6789976" y="3079661"/>
            <a:ext cx="255552" cy="134185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14F5E8E4-81D0-45CC-94BC-BC661E5CF77F}"/>
              </a:ext>
            </a:extLst>
          </p:cNvPr>
          <p:cNvSpPr/>
          <p:nvPr/>
        </p:nvSpPr>
        <p:spPr>
          <a:xfrm>
            <a:off x="7190301" y="2729807"/>
            <a:ext cx="1893189" cy="194369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9" name="Diamond 68">
            <a:extLst>
              <a:ext uri="{FF2B5EF4-FFF2-40B4-BE49-F238E27FC236}">
                <a16:creationId xmlns:a16="http://schemas.microsoft.com/office/drawing/2014/main" id="{7645CBD4-2D40-4DBB-9C0A-611775ECF36D}"/>
              </a:ext>
            </a:extLst>
          </p:cNvPr>
          <p:cNvSpPr/>
          <p:nvPr/>
        </p:nvSpPr>
        <p:spPr>
          <a:xfrm>
            <a:off x="7260570" y="2804410"/>
            <a:ext cx="1726879" cy="1782540"/>
          </a:xfrm>
          <a:prstGeom prst="diamond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7A3BFA56-6A75-40EA-9EF9-90BEF8306AEB}"/>
              </a:ext>
            </a:extLst>
          </p:cNvPr>
          <p:cNvSpPr txBox="1"/>
          <p:nvPr/>
        </p:nvSpPr>
        <p:spPr>
          <a:xfrm>
            <a:off x="7487143" y="3134671"/>
            <a:ext cx="128272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PRODUK/</a:t>
            </a:r>
          </a:p>
          <a:p>
            <a:pPr algn="ctr"/>
            <a:r>
              <a:rPr lang="en-US" sz="1400" dirty="0"/>
              <a:t>GIAT YG TEPAT</a:t>
            </a:r>
          </a:p>
          <a:p>
            <a:pPr algn="ctr"/>
            <a:r>
              <a:rPr lang="en-US" sz="1400" dirty="0"/>
              <a:t>SESUAI </a:t>
            </a:r>
          </a:p>
          <a:p>
            <a:pPr algn="ctr"/>
            <a:r>
              <a:rPr lang="en-US" sz="1400" dirty="0"/>
              <a:t>KEWENANGAN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9A4FF272-B2F7-4482-B437-2CA930D4C571}"/>
              </a:ext>
            </a:extLst>
          </p:cNvPr>
          <p:cNvSpPr txBox="1"/>
          <p:nvPr/>
        </p:nvSpPr>
        <p:spPr>
          <a:xfrm>
            <a:off x="5310153" y="5067122"/>
            <a:ext cx="1377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harlemagne Std" panose="00000800000000000000" pitchFamily="50" charset="0"/>
              </a:rPr>
              <a:t>EVALUASI</a:t>
            </a:r>
            <a:endParaRPr lang="en-ID" dirty="0">
              <a:latin typeface="Charlemagne Std" panose="00000800000000000000" pitchFamily="50" charset="0"/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93F2CD14-FB4E-485D-BB04-0EC76077D21D}"/>
              </a:ext>
            </a:extLst>
          </p:cNvPr>
          <p:cNvGrpSpPr/>
          <p:nvPr/>
        </p:nvGrpSpPr>
        <p:grpSpPr>
          <a:xfrm>
            <a:off x="9359469" y="2846763"/>
            <a:ext cx="1521250" cy="2112578"/>
            <a:chOff x="8667275" y="3189378"/>
            <a:chExt cx="1521250" cy="2112578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5E0836BF-BBD9-44CC-94BF-BF19C180B1F3}"/>
                </a:ext>
              </a:extLst>
            </p:cNvPr>
            <p:cNvSpPr txBox="1"/>
            <p:nvPr/>
          </p:nvSpPr>
          <p:spPr>
            <a:xfrm>
              <a:off x="8667275" y="3819072"/>
              <a:ext cx="1521250" cy="7078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b="1" dirty="0"/>
                <a:t>KEMAJUAN</a:t>
              </a:r>
            </a:p>
            <a:p>
              <a:pPr algn="ctr"/>
              <a:r>
                <a:rPr lang="en-US" sz="2000" b="1" dirty="0"/>
                <a:t>ORGANISASI</a:t>
              </a:r>
            </a:p>
          </p:txBody>
        </p:sp>
        <p:sp>
          <p:nvSpPr>
            <p:cNvPr id="78" name="Diagonal Stripe 77">
              <a:extLst>
                <a:ext uri="{FF2B5EF4-FFF2-40B4-BE49-F238E27FC236}">
                  <a16:creationId xmlns:a16="http://schemas.microsoft.com/office/drawing/2014/main" id="{3464959A-B0A0-42FA-9192-F2DF86EAA60F}"/>
                </a:ext>
              </a:extLst>
            </p:cNvPr>
            <p:cNvSpPr/>
            <p:nvPr/>
          </p:nvSpPr>
          <p:spPr>
            <a:xfrm rot="2709943">
              <a:off x="8857599" y="4154950"/>
              <a:ext cx="1140597" cy="1153415"/>
            </a:xfrm>
            <a:prstGeom prst="diagStripe">
              <a:avLst>
                <a:gd name="adj" fmla="val 79053"/>
              </a:avLst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tx1"/>
                </a:solidFill>
              </a:endParaRPr>
            </a:p>
          </p:txBody>
        </p: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35AA9B98-6619-4A2C-A717-6AA070A0674F}"/>
                </a:ext>
              </a:extLst>
            </p:cNvPr>
            <p:cNvGrpSpPr/>
            <p:nvPr/>
          </p:nvGrpSpPr>
          <p:grpSpPr>
            <a:xfrm>
              <a:off x="8788650" y="3189378"/>
              <a:ext cx="1270609" cy="658670"/>
              <a:chOff x="9670890" y="2555268"/>
              <a:chExt cx="1270609" cy="658670"/>
            </a:xfrm>
          </p:grpSpPr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72F2B625-635F-46CA-ABB3-A8F7BAC843A9}"/>
                  </a:ext>
                </a:extLst>
              </p:cNvPr>
              <p:cNvSpPr/>
              <p:nvPr/>
            </p:nvSpPr>
            <p:spPr>
              <a:xfrm rot="19016720">
                <a:off x="10238962" y="2555268"/>
                <a:ext cx="177845" cy="172374"/>
              </a:xfrm>
              <a:prstGeom prst="rect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9BE6D582-9B14-4A62-A2C7-DD7FDBB89302}"/>
                  </a:ext>
                </a:extLst>
              </p:cNvPr>
              <p:cNvSpPr/>
              <p:nvPr/>
            </p:nvSpPr>
            <p:spPr>
              <a:xfrm rot="19016720">
                <a:off x="10406346" y="2721586"/>
                <a:ext cx="177845" cy="172374"/>
              </a:xfrm>
              <a:prstGeom prst="rect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013C6F7D-5199-449A-99B5-4E2ABE2FDFE5}"/>
                  </a:ext>
                </a:extLst>
              </p:cNvPr>
              <p:cNvSpPr/>
              <p:nvPr/>
            </p:nvSpPr>
            <p:spPr>
              <a:xfrm rot="19016720">
                <a:off x="10221776" y="2884569"/>
                <a:ext cx="177845" cy="172374"/>
              </a:xfrm>
              <a:prstGeom prst="rect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C9102C3A-B144-405A-A2F5-A93C49E846C2}"/>
                  </a:ext>
                </a:extLst>
              </p:cNvPr>
              <p:cNvSpPr/>
              <p:nvPr/>
            </p:nvSpPr>
            <p:spPr>
              <a:xfrm rot="19016720">
                <a:off x="10573931" y="2894311"/>
                <a:ext cx="177845" cy="172374"/>
              </a:xfrm>
              <a:prstGeom prst="rect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3F4E8430-5EEA-45FA-8964-C5C5A7A9CEC9}"/>
                  </a:ext>
                </a:extLst>
              </p:cNvPr>
              <p:cNvSpPr/>
              <p:nvPr/>
            </p:nvSpPr>
            <p:spPr>
              <a:xfrm rot="19016720">
                <a:off x="9881860" y="2884569"/>
                <a:ext cx="177845" cy="172374"/>
              </a:xfrm>
              <a:prstGeom prst="rect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218B21CD-4381-44AD-B389-A76AD70CF1A7}"/>
                  </a:ext>
                </a:extLst>
              </p:cNvPr>
              <p:cNvSpPr/>
              <p:nvPr/>
            </p:nvSpPr>
            <p:spPr>
              <a:xfrm rot="19016720">
                <a:off x="10054392" y="2719918"/>
                <a:ext cx="177845" cy="172374"/>
              </a:xfrm>
              <a:prstGeom prst="rect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86" name="Isosceles Triangle 85">
                <a:extLst>
                  <a:ext uri="{FF2B5EF4-FFF2-40B4-BE49-F238E27FC236}">
                    <a16:creationId xmlns:a16="http://schemas.microsoft.com/office/drawing/2014/main" id="{0E293554-0C7A-47E4-A4AB-FFE78BD5DF2A}"/>
                  </a:ext>
                </a:extLst>
              </p:cNvPr>
              <p:cNvSpPr/>
              <p:nvPr/>
            </p:nvSpPr>
            <p:spPr>
              <a:xfrm>
                <a:off x="10353073" y="3023565"/>
                <a:ext cx="247631" cy="119853"/>
              </a:xfrm>
              <a:prstGeom prst="triangl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87" name="Isosceles Triangle 86">
                <a:extLst>
                  <a:ext uri="{FF2B5EF4-FFF2-40B4-BE49-F238E27FC236}">
                    <a16:creationId xmlns:a16="http://schemas.microsoft.com/office/drawing/2014/main" id="{DCDD6E59-39AD-4546-93D3-B5C4E66A727C}"/>
                  </a:ext>
                </a:extLst>
              </p:cNvPr>
              <p:cNvSpPr/>
              <p:nvPr/>
            </p:nvSpPr>
            <p:spPr>
              <a:xfrm>
                <a:off x="10693868" y="3028925"/>
                <a:ext cx="247631" cy="119853"/>
              </a:xfrm>
              <a:prstGeom prst="triangl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88" name="Isosceles Triangle 87">
                <a:extLst>
                  <a:ext uri="{FF2B5EF4-FFF2-40B4-BE49-F238E27FC236}">
                    <a16:creationId xmlns:a16="http://schemas.microsoft.com/office/drawing/2014/main" id="{F6599A78-58B2-47F6-A69D-FB66DF683D1A}"/>
                  </a:ext>
                </a:extLst>
              </p:cNvPr>
              <p:cNvSpPr/>
              <p:nvPr/>
            </p:nvSpPr>
            <p:spPr>
              <a:xfrm>
                <a:off x="9670890" y="3010151"/>
                <a:ext cx="247631" cy="109837"/>
              </a:xfrm>
              <a:prstGeom prst="triangl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D3A7D6CF-782B-4899-9B15-7668A9B695D5}"/>
                  </a:ext>
                </a:extLst>
              </p:cNvPr>
              <p:cNvSpPr/>
              <p:nvPr/>
            </p:nvSpPr>
            <p:spPr>
              <a:xfrm rot="19016720">
                <a:off x="10047931" y="3041564"/>
                <a:ext cx="177845" cy="172374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</p:grpSp>
      <p:sp>
        <p:nvSpPr>
          <p:cNvPr id="91" name="Arrow: Right 90">
            <a:extLst>
              <a:ext uri="{FF2B5EF4-FFF2-40B4-BE49-F238E27FC236}">
                <a16:creationId xmlns:a16="http://schemas.microsoft.com/office/drawing/2014/main" id="{824F4A6F-DBBA-441B-8E23-561B78E091CC}"/>
              </a:ext>
            </a:extLst>
          </p:cNvPr>
          <p:cNvSpPr/>
          <p:nvPr/>
        </p:nvSpPr>
        <p:spPr>
          <a:xfrm>
            <a:off x="9162931" y="3096371"/>
            <a:ext cx="255552" cy="134185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FF4EE130-E90F-4138-95DA-13AAC14307FA}"/>
              </a:ext>
            </a:extLst>
          </p:cNvPr>
          <p:cNvSpPr txBox="1"/>
          <p:nvPr/>
        </p:nvSpPr>
        <p:spPr>
          <a:xfrm>
            <a:off x="3625554" y="147787"/>
            <a:ext cx="53469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pperplate Gothic Bold" panose="020E0705020206020404" pitchFamily="34" charset="0"/>
                <a:cs typeface="Arial" pitchFamily="34" charset="0"/>
              </a:rPr>
              <a:t>Baper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opperplate Gothic Bold" panose="020E0705020206020404" pitchFamily="34" charset="0"/>
                <a:cs typeface="Arial" pitchFamily="34" charset="0"/>
              </a:rPr>
              <a:t>  </a:t>
            </a:r>
          </a:p>
          <a:p>
            <a:pPr algn="ct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opperplate Gothic Bold" panose="020E0705020206020404" pitchFamily="34" charset="0"/>
                <a:cs typeface="Arial" pitchFamily="34" charset="0"/>
              </a:rPr>
              <a:t>(</a:t>
            </a:r>
            <a:r>
              <a:rPr lang="en-US" altLang="ko-K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pperplate Gothic Bold" panose="020E0705020206020404" pitchFamily="34" charset="0"/>
                <a:cs typeface="Arial" pitchFamily="34" charset="0"/>
              </a:rPr>
              <a:t>pembawa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opperplate Gothic Bold" panose="020E0705020206020404" pitchFamily="34" charset="0"/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pperplate Gothic Bold" panose="020E0705020206020404" pitchFamily="34" charset="0"/>
                <a:cs typeface="Arial" pitchFamily="34" charset="0"/>
              </a:rPr>
              <a:t>perubahan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opperplate Gothic Bold" panose="020E0705020206020404" pitchFamily="34" charset="0"/>
                <a:cs typeface="Arial" pitchFamily="34" charset="0"/>
              </a:rPr>
              <a:t>)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Copperplate Gothic Bold" panose="020E0705020206020404" pitchFamily="34" charset="0"/>
              <a:cs typeface="Arial" pitchFamily="34" charset="0"/>
            </a:endParaRPr>
          </a:p>
        </p:txBody>
      </p:sp>
      <p:pic>
        <p:nvPicPr>
          <p:cNvPr id="96" name="Picture 95">
            <a:extLst>
              <a:ext uri="{FF2B5EF4-FFF2-40B4-BE49-F238E27FC236}">
                <a16:creationId xmlns:a16="http://schemas.microsoft.com/office/drawing/2014/main" id="{E9DC1687-9B65-4B7B-B679-D3D4D8C7E6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655" y="239871"/>
            <a:ext cx="667486" cy="667486"/>
          </a:xfrm>
          <a:prstGeom prst="rect">
            <a:avLst/>
          </a:prstGeom>
        </p:spPr>
      </p:pic>
      <p:pic>
        <p:nvPicPr>
          <p:cNvPr id="97" name="Picture 2">
            <a:extLst>
              <a:ext uri="{FF2B5EF4-FFF2-40B4-BE49-F238E27FC236}">
                <a16:creationId xmlns:a16="http://schemas.microsoft.com/office/drawing/2014/main" id="{3BEE07AD-613F-4662-8E29-DD558F9E66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99" y="207588"/>
            <a:ext cx="657801" cy="659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" name="Picture 97">
            <a:extLst>
              <a:ext uri="{FF2B5EF4-FFF2-40B4-BE49-F238E27FC236}">
                <a16:creationId xmlns:a16="http://schemas.microsoft.com/office/drawing/2014/main" id="{50AE7756-AD05-43E7-9B59-AFF89BA706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8229" y="324174"/>
            <a:ext cx="1807054" cy="56925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38F6D75A-74DE-49AC-B706-B5B226031EF2}"/>
              </a:ext>
            </a:extLst>
          </p:cNvPr>
          <p:cNvGrpSpPr/>
          <p:nvPr/>
        </p:nvGrpSpPr>
        <p:grpSpPr>
          <a:xfrm>
            <a:off x="1893196" y="2356833"/>
            <a:ext cx="3103810" cy="3142445"/>
            <a:chOff x="1262129" y="1944712"/>
            <a:chExt cx="3103810" cy="3142445"/>
          </a:xfrm>
        </p:grpSpPr>
        <p:sp>
          <p:nvSpPr>
            <p:cNvPr id="57" name="Arrow: Right 56">
              <a:extLst>
                <a:ext uri="{FF2B5EF4-FFF2-40B4-BE49-F238E27FC236}">
                  <a16:creationId xmlns:a16="http://schemas.microsoft.com/office/drawing/2014/main" id="{3429C215-A3E8-4505-AE1C-605B201A7CFD}"/>
                </a:ext>
              </a:extLst>
            </p:cNvPr>
            <p:cNvSpPr/>
            <p:nvPr/>
          </p:nvSpPr>
          <p:spPr>
            <a:xfrm>
              <a:off x="4049330" y="2918220"/>
              <a:ext cx="255552" cy="1341855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sp>
          <p:nvSpPr>
            <p:cNvPr id="105" name="Circle: Hollow 104">
              <a:extLst>
                <a:ext uri="{FF2B5EF4-FFF2-40B4-BE49-F238E27FC236}">
                  <a16:creationId xmlns:a16="http://schemas.microsoft.com/office/drawing/2014/main" id="{B8410F2B-D289-4436-8B9F-A1B7736AC728}"/>
                </a:ext>
              </a:extLst>
            </p:cNvPr>
            <p:cNvSpPr/>
            <p:nvPr/>
          </p:nvSpPr>
          <p:spPr>
            <a:xfrm>
              <a:off x="1262130" y="1957591"/>
              <a:ext cx="3103808" cy="3129566"/>
            </a:xfrm>
            <a:prstGeom prst="donut">
              <a:avLst>
                <a:gd name="adj" fmla="val 16759"/>
              </a:avLst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tx1"/>
                </a:solidFill>
              </a:endParaRPr>
            </a:p>
          </p:txBody>
        </p:sp>
        <p:sp>
          <p:nvSpPr>
            <p:cNvPr id="106" name="Isosceles Triangle 105">
              <a:extLst>
                <a:ext uri="{FF2B5EF4-FFF2-40B4-BE49-F238E27FC236}">
                  <a16:creationId xmlns:a16="http://schemas.microsoft.com/office/drawing/2014/main" id="{CAA7B7E0-72FC-4B1A-834E-FB20332F508C}"/>
                </a:ext>
              </a:extLst>
            </p:cNvPr>
            <p:cNvSpPr/>
            <p:nvPr/>
          </p:nvSpPr>
          <p:spPr>
            <a:xfrm>
              <a:off x="2704564" y="4554238"/>
              <a:ext cx="210186" cy="526268"/>
            </a:xfrm>
            <a:prstGeom prst="triangl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07" name="Isosceles Triangle 106">
              <a:extLst>
                <a:ext uri="{FF2B5EF4-FFF2-40B4-BE49-F238E27FC236}">
                  <a16:creationId xmlns:a16="http://schemas.microsoft.com/office/drawing/2014/main" id="{6FDA962C-D5A8-4285-A772-5E6D57546A5B}"/>
                </a:ext>
              </a:extLst>
            </p:cNvPr>
            <p:cNvSpPr/>
            <p:nvPr/>
          </p:nvSpPr>
          <p:spPr>
            <a:xfrm flipV="1">
              <a:off x="2677494" y="1944712"/>
              <a:ext cx="281767" cy="569923"/>
            </a:xfrm>
            <a:prstGeom prst="triangl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08" name="Isosceles Triangle 107">
              <a:extLst>
                <a:ext uri="{FF2B5EF4-FFF2-40B4-BE49-F238E27FC236}">
                  <a16:creationId xmlns:a16="http://schemas.microsoft.com/office/drawing/2014/main" id="{D70A7CDA-FDB2-4FD9-A52B-DF805B3DF712}"/>
                </a:ext>
              </a:extLst>
            </p:cNvPr>
            <p:cNvSpPr/>
            <p:nvPr/>
          </p:nvSpPr>
          <p:spPr>
            <a:xfrm rot="5400000" flipV="1">
              <a:off x="3964824" y="3243607"/>
              <a:ext cx="282599" cy="519631"/>
            </a:xfrm>
            <a:prstGeom prst="triangle">
              <a:avLst>
                <a:gd name="adj" fmla="val 49999"/>
              </a:avLst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09" name="Isosceles Triangle 108">
              <a:extLst>
                <a:ext uri="{FF2B5EF4-FFF2-40B4-BE49-F238E27FC236}">
                  <a16:creationId xmlns:a16="http://schemas.microsoft.com/office/drawing/2014/main" id="{86D0A9DB-8B12-45BF-8E58-C3B46AFC17AE}"/>
                </a:ext>
              </a:extLst>
            </p:cNvPr>
            <p:cNvSpPr/>
            <p:nvPr/>
          </p:nvSpPr>
          <p:spPr>
            <a:xfrm rot="16200000" flipV="1">
              <a:off x="1389955" y="3232048"/>
              <a:ext cx="275190" cy="530842"/>
            </a:xfrm>
            <a:prstGeom prst="triangl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4912E0A-3F98-4CF0-A7EE-9587AA7E309D}"/>
                </a:ext>
              </a:extLst>
            </p:cNvPr>
            <p:cNvSpPr txBox="1"/>
            <p:nvPr/>
          </p:nvSpPr>
          <p:spPr>
            <a:xfrm rot="19198467">
              <a:off x="1506781" y="2451523"/>
              <a:ext cx="1321196" cy="670951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/>
              </a:prstTxWarp>
              <a:spAutoFit/>
            </a:bodyPr>
            <a:lstStyle/>
            <a:p>
              <a:pPr algn="l"/>
              <a:r>
                <a:rPr lang="en-US" dirty="0">
                  <a:latin typeface="Copperplate Gothic Light" panose="020E0507020206020404" pitchFamily="34" charset="0"/>
                  <a:cs typeface="Dubai Light" panose="020B0303030403030204" pitchFamily="34" charset="-78"/>
                </a:rPr>
                <a:t>PILIH SDM</a:t>
              </a:r>
              <a:endParaRPr lang="en-ID" dirty="0">
                <a:latin typeface="Copperplate Gothic Light" panose="020E0507020206020404" pitchFamily="34" charset="0"/>
                <a:cs typeface="Dubai Light" panose="020B0303030403030204" pitchFamily="34" charset="-78"/>
              </a:endParaRP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49121084-C7EA-428B-B9AB-54C783C30437}"/>
                </a:ext>
              </a:extLst>
            </p:cNvPr>
            <p:cNvSpPr txBox="1"/>
            <p:nvPr/>
          </p:nvSpPr>
          <p:spPr>
            <a:xfrm rot="2436498">
              <a:off x="2712774" y="2631398"/>
              <a:ext cx="1321196" cy="670951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en-US" dirty="0">
                  <a:latin typeface="Copperplate Gothic Light" panose="020E0507020206020404" pitchFamily="34" charset="0"/>
                  <a:cs typeface="Dubai Light" panose="020B0303030403030204" pitchFamily="34" charset="-78"/>
                </a:rPr>
                <a:t>RUBAH </a:t>
              </a:r>
            </a:p>
            <a:p>
              <a:pPr algn="ctr"/>
              <a:r>
                <a:rPr lang="en-US" dirty="0">
                  <a:latin typeface="Copperplate Gothic Light" panose="020E0507020206020404" pitchFamily="34" charset="0"/>
                  <a:cs typeface="Dubai Light" panose="020B0303030403030204" pitchFamily="34" charset="-78"/>
                </a:rPr>
                <a:t>STRUKTUR</a:t>
              </a:r>
              <a:endParaRPr lang="en-ID" dirty="0">
                <a:latin typeface="Copperplate Gothic Light" panose="020E0507020206020404" pitchFamily="34" charset="0"/>
                <a:cs typeface="Dubai Light" panose="020B0303030403030204" pitchFamily="34" charset="-78"/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14928F2E-E5E2-40EE-AC5D-7BB3E0A23350}"/>
                </a:ext>
              </a:extLst>
            </p:cNvPr>
            <p:cNvSpPr txBox="1"/>
            <p:nvPr/>
          </p:nvSpPr>
          <p:spPr>
            <a:xfrm rot="2682355">
              <a:off x="1502915" y="3768425"/>
              <a:ext cx="1321196" cy="670951"/>
            </a:xfrm>
            <a:prstGeom prst="rect">
              <a:avLst/>
            </a:prstGeom>
            <a:noFill/>
          </p:spPr>
          <p:txBody>
            <a:bodyPr wrap="none" rtlCol="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sz="1600" b="1" dirty="0">
                  <a:latin typeface="Copperplate Gothic Light" panose="020E0507020206020404" pitchFamily="34" charset="0"/>
                  <a:cs typeface="Dubai Light" panose="020B0303030403030204" pitchFamily="34" charset="-78"/>
                </a:rPr>
                <a:t>BUAT </a:t>
              </a:r>
            </a:p>
            <a:p>
              <a:pPr algn="ctr"/>
              <a:r>
                <a:rPr lang="en-US" sz="1600" b="1" dirty="0">
                  <a:latin typeface="Copperplate Gothic Light" panose="020E0507020206020404" pitchFamily="34" charset="0"/>
                  <a:cs typeface="Dubai Light" panose="020B0303030403030204" pitchFamily="34" charset="-78"/>
                </a:rPr>
                <a:t>KONSEP</a:t>
              </a:r>
              <a:endParaRPr lang="en-ID" sz="1600" b="1" dirty="0">
                <a:latin typeface="Copperplate Gothic Light" panose="020E0507020206020404" pitchFamily="34" charset="0"/>
                <a:cs typeface="Dubai Light" panose="020B0303030403030204" pitchFamily="34" charset="-78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C6B509B1-FEE6-42D1-BB68-0B8A60792735}"/>
                </a:ext>
              </a:extLst>
            </p:cNvPr>
            <p:cNvSpPr txBox="1"/>
            <p:nvPr/>
          </p:nvSpPr>
          <p:spPr>
            <a:xfrm rot="18492454">
              <a:off x="2862913" y="3804991"/>
              <a:ext cx="1321196" cy="570255"/>
            </a:xfrm>
            <a:prstGeom prst="rect">
              <a:avLst/>
            </a:prstGeom>
            <a:noFill/>
          </p:spPr>
          <p:txBody>
            <a:bodyPr wrap="none" rtlCol="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sz="1600" b="1" dirty="0">
                  <a:latin typeface="Copperplate Gothic Light" panose="020E0507020206020404" pitchFamily="34" charset="0"/>
                  <a:cs typeface="Dubai Light" panose="020B0303030403030204" pitchFamily="34" charset="-78"/>
                </a:rPr>
                <a:t>GUNAKAN </a:t>
              </a:r>
            </a:p>
            <a:p>
              <a:pPr algn="ctr"/>
              <a:r>
                <a:rPr lang="en-US" sz="1600" b="1" dirty="0">
                  <a:latin typeface="Copperplate Gothic Light" panose="020E0507020206020404" pitchFamily="34" charset="0"/>
                  <a:cs typeface="Dubai Light" panose="020B0303030403030204" pitchFamily="34" charset="-78"/>
                </a:rPr>
                <a:t>TEKNOOGI</a:t>
              </a:r>
            </a:p>
          </p:txBody>
        </p:sp>
      </p:grp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0B6C0350-D705-4946-8399-825CBEB02F0F}"/>
              </a:ext>
            </a:extLst>
          </p:cNvPr>
          <p:cNvCxnSpPr>
            <a:stCxn id="67" idx="2"/>
            <a:endCxn id="75" idx="3"/>
          </p:cNvCxnSpPr>
          <p:nvPr/>
        </p:nvCxnSpPr>
        <p:spPr>
          <a:xfrm rot="5400000">
            <a:off x="7123064" y="4237956"/>
            <a:ext cx="578286" cy="1449378"/>
          </a:xfrm>
          <a:prstGeom prst="bentConnector2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48AA56F3-82B0-469C-B65E-98C3813E710A}"/>
              </a:ext>
            </a:extLst>
          </p:cNvPr>
          <p:cNvCxnSpPr>
            <a:stCxn id="75" idx="1"/>
            <a:endCxn id="105" idx="5"/>
          </p:cNvCxnSpPr>
          <p:nvPr/>
        </p:nvCxnSpPr>
        <p:spPr>
          <a:xfrm rot="10800000">
            <a:off x="4542463" y="5040964"/>
            <a:ext cx="767690" cy="210824"/>
          </a:xfrm>
          <a:prstGeom prst="bentConnector4">
            <a:avLst>
              <a:gd name="adj1" fmla="val 20395"/>
              <a:gd name="adj2" fmla="val -225823"/>
            </a:avLst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F7A21D5-751E-4153-8842-7D3AFD47E14A}"/>
              </a:ext>
            </a:extLst>
          </p:cNvPr>
          <p:cNvSpPr txBox="1"/>
          <p:nvPr/>
        </p:nvSpPr>
        <p:spPr>
          <a:xfrm>
            <a:off x="2500234" y="3456625"/>
            <a:ext cx="190898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b="1" dirty="0">
                <a:latin typeface="Felix Titling" panose="04060505060202020A04" pitchFamily="82" charset="0"/>
                <a:cs typeface="Dubai Light" panose="020B0303030403030204" pitchFamily="34" charset="-78"/>
              </a:rPr>
              <a:t>BACA </a:t>
            </a:r>
          </a:p>
          <a:p>
            <a:pPr algn="l"/>
            <a:r>
              <a:rPr lang="en-US" sz="1600" b="1" dirty="0">
                <a:latin typeface="Felix Titling" panose="04060505060202020A04" pitchFamily="82" charset="0"/>
                <a:cs typeface="Dubai Light" panose="020B0303030403030204" pitchFamily="34" charset="-78"/>
              </a:rPr>
              <a:t>PERKEMBANGAN</a:t>
            </a:r>
          </a:p>
          <a:p>
            <a:pPr algn="l"/>
            <a:r>
              <a:rPr lang="en-US" sz="1600" b="1" dirty="0">
                <a:latin typeface="Felix Titling" panose="04060505060202020A04" pitchFamily="82" charset="0"/>
                <a:cs typeface="Dubai Light" panose="020B0303030403030204" pitchFamily="34" charset="-78"/>
              </a:rPr>
              <a:t>TENTUKAN</a:t>
            </a:r>
          </a:p>
          <a:p>
            <a:pPr algn="l"/>
            <a:r>
              <a:rPr lang="en-US" sz="1600" b="1" dirty="0">
                <a:latin typeface="Felix Titling" panose="04060505060202020A04" pitchFamily="82" charset="0"/>
                <a:cs typeface="Dubai Light" panose="020B0303030403030204" pitchFamily="34" charset="-78"/>
              </a:rPr>
              <a:t>TUJUAN</a:t>
            </a:r>
            <a:endParaRPr lang="en-ID" sz="1600" b="1" dirty="0">
              <a:latin typeface="Felix Titling" panose="04060505060202020A04" pitchFamily="82" charset="0"/>
              <a:cs typeface="Dubai Light" panose="020B0303030403030204" pitchFamily="34" charset="-78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F7912AD-C46F-4213-AA42-4D60A3D1CA57}"/>
              </a:ext>
            </a:extLst>
          </p:cNvPr>
          <p:cNvCxnSpPr>
            <a:cxnSpLocks/>
          </p:cNvCxnSpPr>
          <p:nvPr/>
        </p:nvCxnSpPr>
        <p:spPr>
          <a:xfrm>
            <a:off x="5057673" y="1609861"/>
            <a:ext cx="32472" cy="39907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F358EE7-65C1-44A2-AC5D-2BEEC0664496}"/>
              </a:ext>
            </a:extLst>
          </p:cNvPr>
          <p:cNvCxnSpPr>
            <a:cxnSpLocks/>
          </p:cNvCxnSpPr>
          <p:nvPr/>
        </p:nvCxnSpPr>
        <p:spPr>
          <a:xfrm>
            <a:off x="7051752" y="1607713"/>
            <a:ext cx="0" cy="39928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3D36571E-7230-477F-904C-E071656715CD}"/>
              </a:ext>
            </a:extLst>
          </p:cNvPr>
          <p:cNvSpPr txBox="1"/>
          <p:nvPr/>
        </p:nvSpPr>
        <p:spPr>
          <a:xfrm>
            <a:off x="5090146" y="1354429"/>
            <a:ext cx="1953355" cy="30777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l"/>
            <a:r>
              <a:rPr lang="en-US" sz="1400" b="1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RESPONSIBILITAS</a:t>
            </a:r>
            <a:endParaRPr lang="en-ID" sz="1400" b="1" dirty="0">
              <a:latin typeface="Copperplate Gothic Light" panose="020E0507020206020404" pitchFamily="34" charset="0"/>
              <a:cs typeface="Dubai Light" panose="020B0303030403030204" pitchFamily="34" charset="-78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20BA2C72-97F7-4FC0-B2A0-34D717D73C3E}"/>
              </a:ext>
            </a:extLst>
          </p:cNvPr>
          <p:cNvSpPr txBox="1"/>
          <p:nvPr/>
        </p:nvSpPr>
        <p:spPr>
          <a:xfrm>
            <a:off x="2859956" y="1378039"/>
            <a:ext cx="1220270" cy="30777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l"/>
            <a:r>
              <a:rPr lang="en-US" sz="1400" b="1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PREDIKTIF</a:t>
            </a:r>
            <a:endParaRPr lang="en-ID" sz="1400" b="1" dirty="0">
              <a:latin typeface="Copperplate Gothic Light" panose="020E0507020206020404" pitchFamily="34" charset="0"/>
              <a:cs typeface="Dubai Light" panose="020B0303030403030204" pitchFamily="34" charset="-78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7090E4A0-C080-4F6D-85D5-A6D82CF11F30}"/>
              </a:ext>
            </a:extLst>
          </p:cNvPr>
          <p:cNvSpPr txBox="1"/>
          <p:nvPr/>
        </p:nvSpPr>
        <p:spPr>
          <a:xfrm>
            <a:off x="8101660" y="1365160"/>
            <a:ext cx="3180871" cy="30777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l"/>
            <a:r>
              <a:rPr lang="en-US" sz="1400" b="1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TRANSPARANSI BERKEADILAN</a:t>
            </a:r>
            <a:endParaRPr lang="en-ID" sz="1400" b="1" dirty="0">
              <a:latin typeface="Copperplate Gothic Light" panose="020E0507020206020404" pitchFamily="34" charset="0"/>
              <a:cs typeface="Dubai Light" panose="020B0303030403030204" pitchFamily="34" charset="-78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A1CBD56-58F8-43E9-989F-6206538B4E61}"/>
              </a:ext>
            </a:extLst>
          </p:cNvPr>
          <p:cNvSpPr txBox="1"/>
          <p:nvPr/>
        </p:nvSpPr>
        <p:spPr>
          <a:xfrm>
            <a:off x="4724306" y="6127615"/>
            <a:ext cx="43687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dirty="0">
                <a:solidFill>
                  <a:srgbClr val="C00000"/>
                </a:solidFill>
                <a:latin typeface="Copperplate Gothic Light" panose="020E0507020206020404" pitchFamily="34" charset="0"/>
                <a:cs typeface="Dubai Light" panose="020B0303030403030204" pitchFamily="34" charset="-78"/>
              </a:rPr>
              <a:t>TAWARKAN PELAYANAN DG HARGA MURAH</a:t>
            </a:r>
          </a:p>
          <a:p>
            <a:pPr algn="l"/>
            <a:r>
              <a:rPr lang="en-US" sz="1400" dirty="0">
                <a:solidFill>
                  <a:srgbClr val="C00000"/>
                </a:solidFill>
                <a:latin typeface="Copperplate Gothic Light" panose="020E0507020206020404" pitchFamily="34" charset="0"/>
                <a:cs typeface="Dubai Light" panose="020B0303030403030204" pitchFamily="34" charset="-78"/>
              </a:rPr>
              <a:t>BUKAN PELAYANAN DG MURAHAN</a:t>
            </a:r>
            <a:endParaRPr lang="en-ID" sz="1400" dirty="0">
              <a:solidFill>
                <a:srgbClr val="C00000"/>
              </a:solidFill>
              <a:latin typeface="Copperplate Gothic Light" panose="020E0507020206020404" pitchFamily="34" charset="0"/>
              <a:cs typeface="Dubai Light" panose="020B0303030403030204" pitchFamily="34" charset="-78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3B38A28-EBDA-4C15-97A1-BA6CC2779130}"/>
              </a:ext>
            </a:extLst>
          </p:cNvPr>
          <p:cNvGrpSpPr/>
          <p:nvPr/>
        </p:nvGrpSpPr>
        <p:grpSpPr>
          <a:xfrm>
            <a:off x="227979" y="3192858"/>
            <a:ext cx="1561787" cy="1464311"/>
            <a:chOff x="227979" y="3192858"/>
            <a:chExt cx="1561787" cy="1464311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1CF4FD26-443B-4BBA-BCD7-FF7EE5750685}"/>
                </a:ext>
              </a:extLst>
            </p:cNvPr>
            <p:cNvSpPr/>
            <p:nvPr/>
          </p:nvSpPr>
          <p:spPr>
            <a:xfrm>
              <a:off x="227979" y="3192858"/>
              <a:ext cx="1561787" cy="1464311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D6163B9-B54C-4FCD-969B-4C2EF26DB8FC}"/>
                </a:ext>
              </a:extLst>
            </p:cNvPr>
            <p:cNvSpPr txBox="1"/>
            <p:nvPr/>
          </p:nvSpPr>
          <p:spPr>
            <a:xfrm>
              <a:off x="307138" y="3463327"/>
              <a:ext cx="1341265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MASA DEPAN</a:t>
              </a:r>
            </a:p>
            <a:p>
              <a:pPr algn="ctr"/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PENUH </a:t>
              </a:r>
            </a:p>
            <a:p>
              <a:pPr algn="ctr"/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KETIDAK</a:t>
              </a:r>
            </a:p>
            <a:p>
              <a:pPr algn="ctr"/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PASTIAN</a:t>
              </a:r>
              <a:endParaRPr lang="en-ID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6054AB28-3CE8-4D9E-9831-36563B1D8A86}"/>
              </a:ext>
            </a:extLst>
          </p:cNvPr>
          <p:cNvSpPr txBox="1"/>
          <p:nvPr/>
        </p:nvSpPr>
        <p:spPr>
          <a:xfrm>
            <a:off x="9173825" y="5527166"/>
            <a:ext cx="285366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Perubahan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Ditandai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l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Reinvestasi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Perluasan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Kapasitas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Kapabilitas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Baru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Efisiensi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Sumda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Penggunaan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Teknologi</a:t>
            </a:r>
            <a:endParaRPr lang="en-ID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7089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7B032BE-80DD-42FC-8589-3A15AA15E8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B3827C36-5CD0-4BD1-ABFD-B659EB693C2C}"/>
              </a:ext>
            </a:extLst>
          </p:cNvPr>
          <p:cNvSpPr/>
          <p:nvPr/>
        </p:nvSpPr>
        <p:spPr>
          <a:xfrm>
            <a:off x="3593206" y="1068947"/>
            <a:ext cx="5151549" cy="5190186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B09B95-3690-49C7-AFD5-5CEF7F575ED4}"/>
              </a:ext>
            </a:extLst>
          </p:cNvPr>
          <p:cNvSpPr txBox="1"/>
          <p:nvPr/>
        </p:nvSpPr>
        <p:spPr>
          <a:xfrm>
            <a:off x="4119093" y="1957591"/>
            <a:ext cx="408260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astellar" panose="020A0402060406010301" pitchFamily="18" charset="0"/>
                <a:cs typeface="Dubai Light" panose="020B0303030403030204" pitchFamily="34" charset="-78"/>
              </a:rPr>
              <a:t>PERUBAHAN</a:t>
            </a:r>
          </a:p>
          <a:p>
            <a:pPr algn="ctr"/>
            <a:r>
              <a:rPr lang="en-US" sz="2000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ITU BISA</a:t>
            </a:r>
          </a:p>
          <a:p>
            <a:pPr algn="ctr"/>
            <a:r>
              <a:rPr lang="en-US" sz="2800" dirty="0" err="1">
                <a:latin typeface="Century Gothic" panose="020B0502020202020204" pitchFamily="34" charset="0"/>
                <a:cs typeface="Dubai Light" panose="020B0303030403030204" pitchFamily="34" charset="-78"/>
              </a:rPr>
              <a:t>Asal</a:t>
            </a:r>
            <a:r>
              <a:rPr lang="en-US" sz="2800" dirty="0">
                <a:latin typeface="Century Gothic" panose="020B0502020202020204" pitchFamily="34" charset="0"/>
                <a:cs typeface="Dubai Light" panose="020B0303030403030204" pitchFamily="34" charset="-78"/>
              </a:rPr>
              <a:t> Kita </a:t>
            </a:r>
          </a:p>
          <a:p>
            <a:pPr algn="ctr"/>
            <a:r>
              <a:rPr lang="en-US" sz="2400" b="1" dirty="0">
                <a:latin typeface="Constantia" panose="02030602050306030303" pitchFamily="18" charset="0"/>
                <a:cs typeface="Dubai Light" panose="020B0303030403030204" pitchFamily="34" charset="-78"/>
              </a:rPr>
              <a:t>MAU BERKORBAN</a:t>
            </a:r>
          </a:p>
          <a:p>
            <a:pPr algn="ctr"/>
            <a:r>
              <a:rPr lang="en-US" sz="2800" dirty="0">
                <a:latin typeface="Franklin Gothic Demi Cond" panose="020B0706030402020204" pitchFamily="34" charset="0"/>
                <a:cs typeface="Dubai Light" panose="020B0303030403030204" pitchFamily="34" charset="-78"/>
              </a:rPr>
              <a:t>Dan </a:t>
            </a:r>
            <a:r>
              <a:rPr lang="en-US" sz="2800" dirty="0" err="1">
                <a:latin typeface="Franklin Gothic Demi Cond" panose="020B0706030402020204" pitchFamily="34" charset="0"/>
                <a:cs typeface="Dubai Light" panose="020B0303030403030204" pitchFamily="34" charset="-78"/>
              </a:rPr>
              <a:t>Didorong</a:t>
            </a:r>
            <a:r>
              <a:rPr lang="en-US" sz="2800" dirty="0">
                <a:latin typeface="Franklin Gothic Demi Cond" panose="020B0706030402020204" pitchFamily="34" charset="0"/>
                <a:cs typeface="Dubai Light" panose="020B0303030403030204" pitchFamily="34" charset="-78"/>
              </a:rPr>
              <a:t> 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  <a:latin typeface="Stencil Std" panose="00000800000000000000" pitchFamily="50" charset="0"/>
                <a:cs typeface="Dubai Light" panose="020B0303030403030204" pitchFamily="34" charset="-78"/>
              </a:rPr>
              <a:t>JIWA KEPEMIMPINAN</a:t>
            </a:r>
            <a:r>
              <a:rPr lang="en-US" sz="2000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,</a:t>
            </a:r>
          </a:p>
          <a:p>
            <a:pPr algn="ctr"/>
            <a:r>
              <a:rPr lang="en-US" sz="2000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HARUS ACTION </a:t>
            </a:r>
          </a:p>
          <a:p>
            <a:pPr algn="ctr"/>
            <a:r>
              <a:rPr lang="en-US" sz="2000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ORIENTED</a:t>
            </a:r>
            <a:endParaRPr lang="en-ID" sz="2000" dirty="0">
              <a:latin typeface="Copperplate Gothic Light" panose="020E0507020206020404" pitchFamily="34" charset="0"/>
              <a:cs typeface="Dubai Light" panose="020B03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859925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Document 2">
            <a:extLst>
              <a:ext uri="{FF2B5EF4-FFF2-40B4-BE49-F238E27FC236}">
                <a16:creationId xmlns:a16="http://schemas.microsoft.com/office/drawing/2014/main" id="{3DD3FD28-1CFD-44A6-8D62-90AFBD40BFB3}"/>
              </a:ext>
            </a:extLst>
          </p:cNvPr>
          <p:cNvSpPr/>
          <p:nvPr/>
        </p:nvSpPr>
        <p:spPr>
          <a:xfrm rot="5400000">
            <a:off x="5720068" y="158560"/>
            <a:ext cx="6834852" cy="6564028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Flowchart: Document 1">
            <a:extLst>
              <a:ext uri="{FF2B5EF4-FFF2-40B4-BE49-F238E27FC236}">
                <a16:creationId xmlns:a16="http://schemas.microsoft.com/office/drawing/2014/main" id="{651E36DB-2668-4D73-A1F7-370E4DA8551B}"/>
              </a:ext>
            </a:extLst>
          </p:cNvPr>
          <p:cNvSpPr/>
          <p:nvPr/>
        </p:nvSpPr>
        <p:spPr>
          <a:xfrm rot="16200000">
            <a:off x="497712" y="-486137"/>
            <a:ext cx="6817489" cy="7812913"/>
          </a:xfrm>
          <a:prstGeom prst="flowChartDocumen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4B6858-6CA4-4556-8590-C7E5D0EE6117}"/>
              </a:ext>
            </a:extLst>
          </p:cNvPr>
          <p:cNvSpPr txBox="1"/>
          <p:nvPr/>
        </p:nvSpPr>
        <p:spPr>
          <a:xfrm>
            <a:off x="824742" y="267789"/>
            <a:ext cx="72196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opperplate Gothic Light" panose="020E0507020206020404" pitchFamily="34" charset="0"/>
              </a:rPr>
              <a:t>A STRONG LEADER SHOULD  CHANGE THE CULTURE :</a:t>
            </a:r>
          </a:p>
          <a:p>
            <a:endParaRPr lang="en-US" sz="1400" dirty="0">
              <a:latin typeface="Copperplate Gothic Light" panose="020E0507020206020404" pitchFamily="34" charset="0"/>
            </a:endParaRPr>
          </a:p>
          <a:p>
            <a:r>
              <a:rPr lang="en-US" sz="1400" dirty="0">
                <a:latin typeface="Copperplate Gothic Light" panose="020E0507020206020404" pitchFamily="34" charset="0"/>
              </a:rPr>
              <a:t>SHOULD HAVE:</a:t>
            </a:r>
          </a:p>
          <a:p>
            <a:r>
              <a:rPr lang="en-US" sz="1400" dirty="0">
                <a:latin typeface="Copperplate Gothic Light" panose="020E0507020206020404" pitchFamily="34" charset="0"/>
              </a:rPr>
              <a:t>POWER, CONCEPT AND FOLLOWERS. </a:t>
            </a:r>
          </a:p>
          <a:p>
            <a:r>
              <a:rPr lang="en-US" sz="1400" dirty="0">
                <a:latin typeface="Copperplate Gothic Light" panose="020E0507020206020404" pitchFamily="34" charset="0"/>
              </a:rPr>
              <a:t> </a:t>
            </a:r>
          </a:p>
          <a:p>
            <a:r>
              <a:rPr 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pperplate Gothic Light" panose="020E0507020206020404" pitchFamily="34" charset="0"/>
              </a:rPr>
              <a:t>A LEADER WITHOUTH POWER IS NOTHING,</a:t>
            </a:r>
          </a:p>
          <a:p>
            <a:r>
              <a:rPr 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pperplate Gothic Light" panose="020E0507020206020404" pitchFamily="34" charset="0"/>
              </a:rPr>
              <a:t>HAVING POWER WITHOUT CONCEPT IS BLIND,</a:t>
            </a:r>
          </a:p>
          <a:p>
            <a:r>
              <a:rPr 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pperplate Gothic Light" panose="020E0507020206020404" pitchFamily="34" charset="0"/>
              </a:rPr>
              <a:t>HAVING POWER WITHOUT FOLLOWERS IS NOTHING</a:t>
            </a:r>
          </a:p>
          <a:p>
            <a:r>
              <a:rPr 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pperplate Gothic Light" panose="020E0507020206020404" pitchFamily="34" charset="0"/>
              </a:rPr>
              <a:t>HAVING CONCEPT  WITHOUT FOLLOWERS,  JUST THROW IT TO GUTTER</a:t>
            </a:r>
          </a:p>
          <a:p>
            <a:r>
              <a:rPr 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pperplate Gothic Light" panose="020E0507020206020404" pitchFamily="34" charset="0"/>
              </a:rPr>
              <a:t>WITHOUT IT, IT MEANS NOTHING</a:t>
            </a:r>
          </a:p>
          <a:p>
            <a:endParaRPr lang="en-US" sz="1400" dirty="0">
              <a:latin typeface="Copperplate Gothic Light" panose="020E0507020206020404" pitchFamily="34" charset="0"/>
            </a:endParaRPr>
          </a:p>
          <a:p>
            <a:r>
              <a:rPr lang="en-US" sz="1400" dirty="0">
                <a:latin typeface="Copperplate Gothic Light" panose="020E0507020206020404" pitchFamily="34" charset="0"/>
              </a:rPr>
              <a:t>(Prof Dr. H. </a:t>
            </a:r>
            <a:r>
              <a:rPr lang="en-US" sz="1400" dirty="0" err="1">
                <a:latin typeface="Copperplate Gothic Light" panose="020E0507020206020404" pitchFamily="34" charset="0"/>
              </a:rPr>
              <a:t>Rycko</a:t>
            </a:r>
            <a:r>
              <a:rPr lang="en-US" sz="1400" dirty="0">
                <a:latin typeface="Copperplate Gothic Light" panose="020E0507020206020404" pitchFamily="34" charset="0"/>
              </a:rPr>
              <a:t> A </a:t>
            </a:r>
            <a:r>
              <a:rPr lang="en-US" sz="1400" dirty="0" err="1">
                <a:latin typeface="Copperplate Gothic Light" panose="020E0507020206020404" pitchFamily="34" charset="0"/>
              </a:rPr>
              <a:t>Dahniel</a:t>
            </a:r>
            <a:r>
              <a:rPr lang="en-US" sz="1400" dirty="0">
                <a:latin typeface="Copperplate Gothic Light" panose="020E0507020206020404" pitchFamily="34" charset="0"/>
              </a:rPr>
              <a:t>, </a:t>
            </a:r>
            <a:r>
              <a:rPr lang="en-US" sz="1400" dirty="0" err="1">
                <a:latin typeface="Copperplate Gothic Light" panose="020E0507020206020404" pitchFamily="34" charset="0"/>
              </a:rPr>
              <a:t>M.Si</a:t>
            </a:r>
            <a:r>
              <a:rPr lang="en-US" sz="1400" dirty="0">
                <a:latin typeface="Copperplate Gothic Light" panose="020E0507020206020404" pitchFamily="34" charset="0"/>
              </a:rPr>
              <a:t>.)</a:t>
            </a:r>
            <a:endParaRPr lang="en-ID" sz="1400" dirty="0">
              <a:latin typeface="Copperplate Gothic Light" panose="020E05070202060204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716D04-D992-4325-B8A3-26040917776B}"/>
              </a:ext>
            </a:extLst>
          </p:cNvPr>
          <p:cNvSpPr txBox="1"/>
          <p:nvPr/>
        </p:nvSpPr>
        <p:spPr>
          <a:xfrm>
            <a:off x="824741" y="3299384"/>
            <a:ext cx="658061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i="1" dirty="0" err="1">
                <a:latin typeface="Bookman Old Style" panose="02050604050505020204" pitchFamily="18" charset="0"/>
              </a:rPr>
              <a:t>Tugas</a:t>
            </a:r>
            <a:r>
              <a:rPr lang="en-US" sz="1600" b="1" i="1" dirty="0">
                <a:latin typeface="Bookman Old Style" panose="02050604050505020204" pitchFamily="18" charset="0"/>
              </a:rPr>
              <a:t> </a:t>
            </a:r>
            <a:r>
              <a:rPr lang="en-US" sz="1600" b="1" i="1" dirty="0" err="1">
                <a:latin typeface="Bookman Old Style" panose="02050604050505020204" pitchFamily="18" charset="0"/>
              </a:rPr>
              <a:t>seorang</a:t>
            </a:r>
            <a:r>
              <a:rPr lang="en-US" sz="1600" b="1" i="1" dirty="0">
                <a:latin typeface="Bookman Old Style" panose="02050604050505020204" pitchFamily="18" charset="0"/>
              </a:rPr>
              <a:t> </a:t>
            </a:r>
            <a:r>
              <a:rPr lang="en-US" sz="1600" b="1" i="1" dirty="0" err="1">
                <a:latin typeface="Bookman Old Style" panose="02050604050505020204" pitchFamily="18" charset="0"/>
              </a:rPr>
              <a:t>Pemimpin</a:t>
            </a:r>
            <a:r>
              <a:rPr lang="en-US" sz="1600" b="1" i="1" dirty="0">
                <a:latin typeface="Bookman Old Style" panose="02050604050505020204" pitchFamily="18" charset="0"/>
              </a:rPr>
              <a:t> Yang </a:t>
            </a:r>
            <a:r>
              <a:rPr lang="en-US" sz="1600" b="1" i="1" dirty="0" err="1">
                <a:latin typeface="Bookman Old Style" panose="02050604050505020204" pitchFamily="18" charset="0"/>
              </a:rPr>
              <a:t>Kuat</a:t>
            </a:r>
            <a:r>
              <a:rPr lang="en-US" sz="1600" b="1" i="1" dirty="0">
                <a:latin typeface="Bookman Old Style" panose="02050604050505020204" pitchFamily="18" charset="0"/>
              </a:rPr>
              <a:t> </a:t>
            </a:r>
            <a:r>
              <a:rPr lang="en-US" sz="1600" b="1" i="1" dirty="0" err="1">
                <a:latin typeface="Bookman Old Style" panose="02050604050505020204" pitchFamily="18" charset="0"/>
              </a:rPr>
              <a:t>adalah</a:t>
            </a:r>
            <a:r>
              <a:rPr lang="en-US" sz="1600" b="1" i="1" dirty="0">
                <a:latin typeface="Bookman Old Style" panose="02050604050505020204" pitchFamily="18" charset="0"/>
              </a:rPr>
              <a:t> </a:t>
            </a:r>
            <a:r>
              <a:rPr lang="en-US" sz="1600" b="1" i="1" dirty="0" err="1">
                <a:latin typeface="Bookman Old Style" panose="02050604050505020204" pitchFamily="18" charset="0"/>
              </a:rPr>
              <a:t>merubah</a:t>
            </a:r>
            <a:r>
              <a:rPr lang="en-US" sz="1600" b="1" i="1" dirty="0">
                <a:latin typeface="Bookman Old Style" panose="02050604050505020204" pitchFamily="18" charset="0"/>
              </a:rPr>
              <a:t> kultur,  </a:t>
            </a:r>
          </a:p>
          <a:p>
            <a:pPr algn="just"/>
            <a:r>
              <a:rPr lang="en-US" sz="1600" b="1" i="1" dirty="0">
                <a:latin typeface="Bookman Old Style" panose="02050604050505020204" pitchFamily="18" charset="0"/>
              </a:rPr>
              <a:t>Harus </a:t>
            </a:r>
            <a:r>
              <a:rPr lang="en-US" sz="1600" b="1" i="1" dirty="0" err="1">
                <a:latin typeface="Bookman Old Style" panose="02050604050505020204" pitchFamily="18" charset="0"/>
              </a:rPr>
              <a:t>memiliki</a:t>
            </a:r>
            <a:r>
              <a:rPr lang="en-US" sz="1600" b="1" i="1" dirty="0">
                <a:latin typeface="Bookman Old Style" panose="02050604050505020204" pitchFamily="18" charset="0"/>
              </a:rPr>
              <a:t>:</a:t>
            </a:r>
          </a:p>
          <a:p>
            <a:pPr algn="just"/>
            <a:r>
              <a:rPr lang="en-US" sz="1600" b="1" i="1" dirty="0" err="1">
                <a:latin typeface="Bookman Old Style" panose="02050604050505020204" pitchFamily="18" charset="0"/>
              </a:rPr>
              <a:t>Kekuatan</a:t>
            </a:r>
            <a:r>
              <a:rPr lang="en-US" sz="1600" b="1" i="1" dirty="0">
                <a:latin typeface="Bookman Old Style" panose="02050604050505020204" pitchFamily="18" charset="0"/>
              </a:rPr>
              <a:t>, </a:t>
            </a:r>
            <a:r>
              <a:rPr lang="en-US" sz="1600" b="1" i="1" dirty="0" err="1">
                <a:latin typeface="Bookman Old Style" panose="02050604050505020204" pitchFamily="18" charset="0"/>
              </a:rPr>
              <a:t>konsep</a:t>
            </a:r>
            <a:r>
              <a:rPr lang="en-US" sz="1600" b="1" i="1" dirty="0">
                <a:latin typeface="Bookman Old Style" panose="02050604050505020204" pitchFamily="18" charset="0"/>
              </a:rPr>
              <a:t> dan </a:t>
            </a:r>
            <a:r>
              <a:rPr lang="en-US" sz="1600" b="1" i="1" dirty="0" err="1">
                <a:latin typeface="Bookman Old Style" panose="02050604050505020204" pitchFamily="18" charset="0"/>
              </a:rPr>
              <a:t>Pengikut</a:t>
            </a:r>
            <a:r>
              <a:rPr lang="en-US" sz="1600" b="1" i="1" dirty="0">
                <a:latin typeface="Bookman Old Style" panose="02050604050505020204" pitchFamily="18" charset="0"/>
              </a:rPr>
              <a:t>, </a:t>
            </a:r>
          </a:p>
          <a:p>
            <a:pPr algn="just"/>
            <a:r>
              <a:rPr lang="en-US" sz="1600" b="1" i="1" dirty="0" err="1">
                <a:latin typeface="Bookman Old Style" panose="02050604050505020204" pitchFamily="18" charset="0"/>
              </a:rPr>
              <a:t>Pemimpin</a:t>
            </a:r>
            <a:r>
              <a:rPr lang="en-US" sz="1600" b="1" i="1" dirty="0">
                <a:latin typeface="Bookman Old Style" panose="02050604050505020204" pitchFamily="18" charset="0"/>
              </a:rPr>
              <a:t> </a:t>
            </a:r>
            <a:r>
              <a:rPr lang="en-US" sz="1600" b="1" i="1" dirty="0" err="1">
                <a:latin typeface="Bookman Old Style" panose="02050604050505020204" pitchFamily="18" charset="0"/>
              </a:rPr>
              <a:t>Tanpa</a:t>
            </a:r>
            <a:r>
              <a:rPr lang="en-US" sz="1600" b="1" i="1" dirty="0">
                <a:latin typeface="Bookman Old Style" panose="02050604050505020204" pitchFamily="18" charset="0"/>
              </a:rPr>
              <a:t> </a:t>
            </a:r>
            <a:r>
              <a:rPr lang="en-US" sz="1600" b="1" i="1" dirty="0" err="1">
                <a:latin typeface="Bookman Old Style" panose="02050604050505020204" pitchFamily="18" charset="0"/>
              </a:rPr>
              <a:t>kekuatan</a:t>
            </a:r>
            <a:r>
              <a:rPr lang="en-US" sz="1600" b="1" i="1" dirty="0">
                <a:latin typeface="Bookman Old Style" panose="02050604050505020204" pitchFamily="18" charset="0"/>
              </a:rPr>
              <a:t> </a:t>
            </a:r>
            <a:r>
              <a:rPr lang="en-US" sz="1600" b="1" i="1" dirty="0" err="1">
                <a:latin typeface="Bookman Old Style" panose="02050604050505020204" pitchFamily="18" charset="0"/>
              </a:rPr>
              <a:t>tidak</a:t>
            </a:r>
            <a:r>
              <a:rPr lang="en-US" sz="1600" b="1" i="1" dirty="0">
                <a:latin typeface="Bookman Old Style" panose="02050604050505020204" pitchFamily="18" charset="0"/>
              </a:rPr>
              <a:t> </a:t>
            </a:r>
            <a:r>
              <a:rPr lang="en-US" sz="1600" b="1" i="1" dirty="0" err="1">
                <a:latin typeface="Bookman Old Style" panose="02050604050505020204" pitchFamily="18" charset="0"/>
              </a:rPr>
              <a:t>mungkin</a:t>
            </a:r>
            <a:r>
              <a:rPr lang="en-US" sz="1600" b="1" i="1" dirty="0">
                <a:latin typeface="Bookman Old Style" panose="02050604050505020204" pitchFamily="18" charset="0"/>
              </a:rPr>
              <a:t>,</a:t>
            </a:r>
          </a:p>
          <a:p>
            <a:pPr algn="just"/>
            <a:r>
              <a:rPr lang="en-US" sz="1600" b="1" i="1" dirty="0" err="1">
                <a:latin typeface="Bookman Old Style" panose="02050604050505020204" pitchFamily="18" charset="0"/>
              </a:rPr>
              <a:t>Memiliki</a:t>
            </a:r>
            <a:r>
              <a:rPr lang="en-US" sz="1600" b="1" i="1" dirty="0">
                <a:latin typeface="Bookman Old Style" panose="02050604050505020204" pitchFamily="18" charset="0"/>
              </a:rPr>
              <a:t> </a:t>
            </a:r>
            <a:r>
              <a:rPr lang="en-US" sz="1600" b="1" i="1" dirty="0" err="1">
                <a:latin typeface="Bookman Old Style" panose="02050604050505020204" pitchFamily="18" charset="0"/>
              </a:rPr>
              <a:t>kekuatan</a:t>
            </a:r>
            <a:r>
              <a:rPr lang="en-US" sz="1600" b="1" i="1" dirty="0">
                <a:latin typeface="Bookman Old Style" panose="02050604050505020204" pitchFamily="18" charset="0"/>
              </a:rPr>
              <a:t> </a:t>
            </a:r>
            <a:r>
              <a:rPr lang="en-US" sz="1600" b="1" i="1" dirty="0" err="1">
                <a:latin typeface="Bookman Old Style" panose="02050604050505020204" pitchFamily="18" charset="0"/>
              </a:rPr>
              <a:t>tanpa</a:t>
            </a:r>
            <a:r>
              <a:rPr lang="en-US" sz="1600" b="1" i="1" dirty="0">
                <a:latin typeface="Bookman Old Style" panose="02050604050505020204" pitchFamily="18" charset="0"/>
              </a:rPr>
              <a:t> </a:t>
            </a:r>
            <a:r>
              <a:rPr lang="en-US" sz="1600" b="1" i="1" dirty="0" err="1">
                <a:latin typeface="Bookman Old Style" panose="02050604050505020204" pitchFamily="18" charset="0"/>
              </a:rPr>
              <a:t>konsep</a:t>
            </a:r>
            <a:r>
              <a:rPr lang="en-US" sz="1600" b="1" i="1" dirty="0">
                <a:latin typeface="Bookman Old Style" panose="02050604050505020204" pitchFamily="18" charset="0"/>
              </a:rPr>
              <a:t> </a:t>
            </a:r>
            <a:r>
              <a:rPr lang="en-US" sz="1600" b="1" i="1" dirty="0" err="1">
                <a:latin typeface="Bookman Old Style" panose="02050604050505020204" pitchFamily="18" charset="0"/>
              </a:rPr>
              <a:t>adalah</a:t>
            </a:r>
            <a:r>
              <a:rPr lang="en-US" sz="1600" b="1" i="1" dirty="0">
                <a:latin typeface="Bookman Old Style" panose="02050604050505020204" pitchFamily="18" charset="0"/>
              </a:rPr>
              <a:t> </a:t>
            </a:r>
            <a:r>
              <a:rPr lang="en-US" sz="1600" b="1" i="1" dirty="0" err="1">
                <a:latin typeface="Bookman Old Style" panose="02050604050505020204" pitchFamily="18" charset="0"/>
              </a:rPr>
              <a:t>buta</a:t>
            </a:r>
            <a:r>
              <a:rPr lang="en-US" sz="1600" b="1" i="1" dirty="0">
                <a:latin typeface="Bookman Old Style" panose="02050604050505020204" pitchFamily="18" charset="0"/>
              </a:rPr>
              <a:t>,</a:t>
            </a:r>
          </a:p>
          <a:p>
            <a:pPr algn="just"/>
            <a:r>
              <a:rPr lang="en-US" sz="1600" b="1" i="1" dirty="0" err="1">
                <a:latin typeface="Bookman Old Style" panose="02050604050505020204" pitchFamily="18" charset="0"/>
              </a:rPr>
              <a:t>Penya</a:t>
            </a:r>
            <a:r>
              <a:rPr lang="en-US" sz="1600" b="1" i="1" dirty="0">
                <a:latin typeface="Bookman Old Style" panose="02050604050505020204" pitchFamily="18" charset="0"/>
              </a:rPr>
              <a:t> </a:t>
            </a:r>
            <a:r>
              <a:rPr lang="en-US" sz="1600" b="1" i="1" dirty="0" err="1">
                <a:latin typeface="Bookman Old Style" panose="02050604050505020204" pitchFamily="18" charset="0"/>
              </a:rPr>
              <a:t>kekuatan</a:t>
            </a:r>
            <a:r>
              <a:rPr lang="en-US" sz="1600" b="1" i="1" dirty="0">
                <a:latin typeface="Bookman Old Style" panose="02050604050505020204" pitchFamily="18" charset="0"/>
              </a:rPr>
              <a:t> </a:t>
            </a:r>
            <a:r>
              <a:rPr lang="en-US" sz="1600" b="1" i="1" dirty="0" err="1">
                <a:latin typeface="Bookman Old Style" panose="02050604050505020204" pitchFamily="18" charset="0"/>
              </a:rPr>
              <a:t>tanpa</a:t>
            </a:r>
            <a:r>
              <a:rPr lang="en-US" sz="1600" b="1" i="1" dirty="0">
                <a:latin typeface="Bookman Old Style" panose="02050604050505020204" pitchFamily="18" charset="0"/>
              </a:rPr>
              <a:t> </a:t>
            </a:r>
            <a:r>
              <a:rPr lang="en-US" sz="1600" b="1" i="1" dirty="0" err="1">
                <a:latin typeface="Bookman Old Style" panose="02050604050505020204" pitchFamily="18" charset="0"/>
              </a:rPr>
              <a:t>pengikut</a:t>
            </a:r>
            <a:r>
              <a:rPr lang="en-US" sz="1600" b="1" i="1" dirty="0">
                <a:latin typeface="Bookman Old Style" panose="02050604050505020204" pitchFamily="18" charset="0"/>
              </a:rPr>
              <a:t> </a:t>
            </a:r>
            <a:r>
              <a:rPr lang="en-US" sz="1600" b="1" i="1" dirty="0" err="1">
                <a:latin typeface="Bookman Old Style" panose="02050604050505020204" pitchFamily="18" charset="0"/>
              </a:rPr>
              <a:t>bukan</a:t>
            </a:r>
            <a:r>
              <a:rPr lang="en-US" sz="1600" b="1" i="1" dirty="0">
                <a:latin typeface="Bookman Old Style" panose="02050604050505020204" pitchFamily="18" charset="0"/>
              </a:rPr>
              <a:t> </a:t>
            </a:r>
            <a:r>
              <a:rPr lang="en-US" sz="1600" b="1" i="1" dirty="0" err="1">
                <a:latin typeface="Bookman Old Style" panose="02050604050505020204" pitchFamily="18" charset="0"/>
              </a:rPr>
              <a:t>apa</a:t>
            </a:r>
            <a:r>
              <a:rPr lang="en-US" sz="1600" b="1" i="1" dirty="0">
                <a:latin typeface="Bookman Old Style" panose="02050604050505020204" pitchFamily="18" charset="0"/>
              </a:rPr>
              <a:t> </a:t>
            </a:r>
            <a:r>
              <a:rPr lang="en-US" sz="1600" b="1" i="1" dirty="0" err="1">
                <a:latin typeface="Bookman Old Style" panose="02050604050505020204" pitchFamily="18" charset="0"/>
              </a:rPr>
              <a:t>apa</a:t>
            </a:r>
            <a:endParaRPr lang="en-US" sz="1600" b="1" i="1" dirty="0">
              <a:latin typeface="Bookman Old Style" panose="02050604050505020204" pitchFamily="18" charset="0"/>
            </a:endParaRPr>
          </a:p>
          <a:p>
            <a:pPr algn="just"/>
            <a:r>
              <a:rPr lang="en-US" sz="1600" b="1" i="1" dirty="0" err="1">
                <a:latin typeface="Bookman Old Style" panose="02050604050505020204" pitchFamily="18" charset="0"/>
              </a:rPr>
              <a:t>Memiliki</a:t>
            </a:r>
            <a:r>
              <a:rPr lang="en-US" sz="1600" b="1" i="1" dirty="0">
                <a:latin typeface="Bookman Old Style" panose="02050604050505020204" pitchFamily="18" charset="0"/>
              </a:rPr>
              <a:t> </a:t>
            </a:r>
            <a:r>
              <a:rPr lang="en-US" sz="1600" b="1" i="1" dirty="0" err="1">
                <a:latin typeface="Bookman Old Style" panose="02050604050505020204" pitchFamily="18" charset="0"/>
              </a:rPr>
              <a:t>konsep</a:t>
            </a:r>
            <a:r>
              <a:rPr lang="en-US" sz="1600" b="1" i="1" dirty="0">
                <a:latin typeface="Bookman Old Style" panose="02050604050505020204" pitchFamily="18" charset="0"/>
              </a:rPr>
              <a:t> </a:t>
            </a:r>
            <a:r>
              <a:rPr lang="en-US" sz="1600" b="1" i="1" dirty="0" err="1">
                <a:latin typeface="Bookman Old Style" panose="02050604050505020204" pitchFamily="18" charset="0"/>
              </a:rPr>
              <a:t>tidak</a:t>
            </a:r>
            <a:r>
              <a:rPr lang="en-US" sz="1600" b="1" i="1" dirty="0">
                <a:latin typeface="Bookman Old Style" panose="02050604050505020204" pitchFamily="18" charset="0"/>
              </a:rPr>
              <a:t> </a:t>
            </a:r>
            <a:r>
              <a:rPr lang="en-US" sz="1600" b="1" i="1" dirty="0" err="1">
                <a:latin typeface="Bookman Old Style" panose="02050604050505020204" pitchFamily="18" charset="0"/>
              </a:rPr>
              <a:t>ada</a:t>
            </a:r>
            <a:r>
              <a:rPr lang="en-US" sz="1600" b="1" i="1" dirty="0">
                <a:latin typeface="Bookman Old Style" panose="02050604050505020204" pitchFamily="18" charset="0"/>
              </a:rPr>
              <a:t> yang </a:t>
            </a:r>
            <a:r>
              <a:rPr lang="en-US" sz="1600" b="1" i="1" dirty="0" err="1">
                <a:latin typeface="Bookman Old Style" panose="02050604050505020204" pitchFamily="18" charset="0"/>
              </a:rPr>
              <a:t>mengikuti</a:t>
            </a:r>
            <a:r>
              <a:rPr lang="en-US" sz="1600" b="1" i="1" dirty="0">
                <a:latin typeface="Bookman Old Style" panose="02050604050505020204" pitchFamily="18" charset="0"/>
              </a:rPr>
              <a:t>, </a:t>
            </a:r>
            <a:r>
              <a:rPr lang="en-US" sz="1600" b="1" i="1" dirty="0" err="1">
                <a:latin typeface="Bookman Old Style" panose="02050604050505020204" pitchFamily="18" charset="0"/>
              </a:rPr>
              <a:t>buang</a:t>
            </a:r>
            <a:r>
              <a:rPr lang="en-US" sz="1600" b="1" i="1" dirty="0">
                <a:latin typeface="Bookman Old Style" panose="02050604050505020204" pitchFamily="18" charset="0"/>
              </a:rPr>
              <a:t> </a:t>
            </a:r>
            <a:r>
              <a:rPr lang="en-US" sz="1600" b="1" i="1" dirty="0" err="1">
                <a:latin typeface="Bookman Old Style" panose="02050604050505020204" pitchFamily="18" charset="0"/>
              </a:rPr>
              <a:t>saja</a:t>
            </a:r>
            <a:r>
              <a:rPr lang="en-US" sz="1600" b="1" i="1" dirty="0">
                <a:latin typeface="Bookman Old Style" panose="02050604050505020204" pitchFamily="18" charset="0"/>
              </a:rPr>
              <a:t>…..</a:t>
            </a:r>
          </a:p>
          <a:p>
            <a:pPr algn="just"/>
            <a:r>
              <a:rPr lang="en-US" sz="1600" b="1" i="1" dirty="0" err="1">
                <a:latin typeface="Bookman Old Style" panose="02050604050505020204" pitchFamily="18" charset="0"/>
              </a:rPr>
              <a:t>tanpa</a:t>
            </a:r>
            <a:r>
              <a:rPr lang="en-US" sz="1600" b="1" i="1" dirty="0">
                <a:latin typeface="Bookman Old Style" panose="02050604050505020204" pitchFamily="18" charset="0"/>
              </a:rPr>
              <a:t> </a:t>
            </a:r>
            <a:r>
              <a:rPr lang="en-US" sz="1600" b="1" i="1" dirty="0" err="1">
                <a:latin typeface="Bookman Old Style" panose="02050604050505020204" pitchFamily="18" charset="0"/>
              </a:rPr>
              <a:t>itu</a:t>
            </a:r>
            <a:r>
              <a:rPr lang="en-US" sz="1600" b="1" i="1" dirty="0">
                <a:latin typeface="Bookman Old Style" panose="02050604050505020204" pitchFamily="18" charset="0"/>
              </a:rPr>
              <a:t> </a:t>
            </a:r>
            <a:r>
              <a:rPr lang="en-US" sz="1600" b="1" i="1" dirty="0" err="1">
                <a:latin typeface="Bookman Old Style" panose="02050604050505020204" pitchFamily="18" charset="0"/>
              </a:rPr>
              <a:t>dia</a:t>
            </a:r>
            <a:r>
              <a:rPr lang="en-US" sz="1600" b="1" i="1" dirty="0">
                <a:latin typeface="Bookman Old Style" panose="02050604050505020204" pitchFamily="18" charset="0"/>
              </a:rPr>
              <a:t> </a:t>
            </a:r>
            <a:r>
              <a:rPr lang="en-US" sz="1600" b="1" i="1" dirty="0" err="1">
                <a:latin typeface="Bookman Old Style" panose="02050604050505020204" pitchFamily="18" charset="0"/>
              </a:rPr>
              <a:t>bukan</a:t>
            </a:r>
            <a:r>
              <a:rPr lang="en-US" sz="1600" b="1" i="1" dirty="0">
                <a:latin typeface="Bookman Old Style" panose="02050604050505020204" pitchFamily="18" charset="0"/>
              </a:rPr>
              <a:t> </a:t>
            </a:r>
            <a:r>
              <a:rPr lang="en-US" sz="1600" b="1" i="1" dirty="0" err="1">
                <a:latin typeface="Bookman Old Style" panose="02050604050505020204" pitchFamily="18" charset="0"/>
              </a:rPr>
              <a:t>siapa</a:t>
            </a:r>
            <a:r>
              <a:rPr lang="en-US" sz="1600" b="1" i="1" dirty="0">
                <a:latin typeface="Bookman Old Style" panose="02050604050505020204" pitchFamily="18" charset="0"/>
              </a:rPr>
              <a:t> </a:t>
            </a:r>
            <a:r>
              <a:rPr lang="en-US" sz="1600" b="1" i="1" dirty="0" err="1">
                <a:latin typeface="Bookman Old Style" panose="02050604050505020204" pitchFamily="18" charset="0"/>
              </a:rPr>
              <a:t>siapa</a:t>
            </a:r>
            <a:r>
              <a:rPr lang="en-US" sz="1600" b="1" i="1" dirty="0">
                <a:latin typeface="Bookman Old Style" panose="02050604050505020204" pitchFamily="18" charset="0"/>
              </a:rPr>
              <a:t>.</a:t>
            </a:r>
            <a:endParaRPr lang="en-ID" sz="1600" b="1" i="1" dirty="0">
              <a:latin typeface="Bookman Old Style" panose="020506040505050202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9FDF168-C2FE-4183-A799-EBDF53C3BC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78322"/>
            <a:ext cx="12386094" cy="1179677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58DDE17B-4BBA-4C59-8288-FD2E42D331BB}"/>
              </a:ext>
            </a:extLst>
          </p:cNvPr>
          <p:cNvGrpSpPr/>
          <p:nvPr/>
        </p:nvGrpSpPr>
        <p:grpSpPr>
          <a:xfrm>
            <a:off x="9101303" y="490587"/>
            <a:ext cx="1764909" cy="5187735"/>
            <a:chOff x="6471827" y="627534"/>
            <a:chExt cx="1298611" cy="4144897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8839EF0-24F7-435B-A462-D06EC3325E71}"/>
                </a:ext>
              </a:extLst>
            </p:cNvPr>
            <p:cNvSpPr/>
            <p:nvPr/>
          </p:nvSpPr>
          <p:spPr>
            <a:xfrm rot="1887332">
              <a:off x="6471827" y="3934512"/>
              <a:ext cx="1298611" cy="837919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48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E38E18C-233F-4FFA-9275-328C48BE7375}"/>
                </a:ext>
              </a:extLst>
            </p:cNvPr>
            <p:cNvGrpSpPr/>
            <p:nvPr/>
          </p:nvGrpSpPr>
          <p:grpSpPr>
            <a:xfrm>
              <a:off x="6588224" y="627534"/>
              <a:ext cx="1091041" cy="3865265"/>
              <a:chOff x="1962627" y="587921"/>
              <a:chExt cx="1606904" cy="5692831"/>
            </a:xfrm>
          </p:grpSpPr>
          <p:sp>
            <p:nvSpPr>
              <p:cNvPr id="12" name="Freeform 10">
                <a:extLst>
                  <a:ext uri="{FF2B5EF4-FFF2-40B4-BE49-F238E27FC236}">
                    <a16:creationId xmlns:a16="http://schemas.microsoft.com/office/drawing/2014/main" id="{B4C09A70-A9DE-480E-8859-E276208ED667}"/>
                  </a:ext>
                </a:extLst>
              </p:cNvPr>
              <p:cNvSpPr/>
              <p:nvPr/>
            </p:nvSpPr>
            <p:spPr>
              <a:xfrm>
                <a:off x="2733325" y="5823612"/>
                <a:ext cx="372189" cy="457140"/>
              </a:xfrm>
              <a:custGeom>
                <a:avLst/>
                <a:gdLst>
                  <a:gd name="connsiteX0" fmla="*/ 295625 w 372189"/>
                  <a:gd name="connsiteY0" fmla="*/ 926 h 457140"/>
                  <a:gd name="connsiteX1" fmla="*/ 147988 w 372189"/>
                  <a:gd name="connsiteY1" fmla="*/ 53313 h 457140"/>
                  <a:gd name="connsiteX2" fmla="*/ 114650 w 372189"/>
                  <a:gd name="connsiteY2" fmla="*/ 91413 h 457140"/>
                  <a:gd name="connsiteX3" fmla="*/ 100363 w 372189"/>
                  <a:gd name="connsiteY3" fmla="*/ 134276 h 457140"/>
                  <a:gd name="connsiteX4" fmla="*/ 67025 w 372189"/>
                  <a:gd name="connsiteY4" fmla="*/ 181901 h 457140"/>
                  <a:gd name="connsiteX5" fmla="*/ 81313 w 372189"/>
                  <a:gd name="connsiteY5" fmla="*/ 239051 h 457140"/>
                  <a:gd name="connsiteX6" fmla="*/ 57500 w 372189"/>
                  <a:gd name="connsiteY6" fmla="*/ 286676 h 457140"/>
                  <a:gd name="connsiteX7" fmla="*/ 38450 w 372189"/>
                  <a:gd name="connsiteY7" fmla="*/ 310488 h 457140"/>
                  <a:gd name="connsiteX8" fmla="*/ 24163 w 372189"/>
                  <a:gd name="connsiteY8" fmla="*/ 348588 h 457140"/>
                  <a:gd name="connsiteX9" fmla="*/ 5113 w 372189"/>
                  <a:gd name="connsiteY9" fmla="*/ 391451 h 457140"/>
                  <a:gd name="connsiteX10" fmla="*/ 14638 w 372189"/>
                  <a:gd name="connsiteY10" fmla="*/ 453363 h 457140"/>
                  <a:gd name="connsiteX11" fmla="*/ 152750 w 372189"/>
                  <a:gd name="connsiteY11" fmla="*/ 448601 h 457140"/>
                  <a:gd name="connsiteX12" fmla="*/ 276575 w 372189"/>
                  <a:gd name="connsiteY12" fmla="*/ 434313 h 457140"/>
                  <a:gd name="connsiteX13" fmla="*/ 333725 w 372189"/>
                  <a:gd name="connsiteY13" fmla="*/ 391451 h 457140"/>
                  <a:gd name="connsiteX14" fmla="*/ 338488 w 372189"/>
                  <a:gd name="connsiteY14" fmla="*/ 320013 h 457140"/>
                  <a:gd name="connsiteX15" fmla="*/ 357538 w 372189"/>
                  <a:gd name="connsiteY15" fmla="*/ 339063 h 457140"/>
                  <a:gd name="connsiteX16" fmla="*/ 371825 w 372189"/>
                  <a:gd name="connsiteY16" fmla="*/ 310488 h 457140"/>
                  <a:gd name="connsiteX17" fmla="*/ 367063 w 372189"/>
                  <a:gd name="connsiteY17" fmla="*/ 229526 h 457140"/>
                  <a:gd name="connsiteX18" fmla="*/ 357538 w 372189"/>
                  <a:gd name="connsiteY18" fmla="*/ 177138 h 457140"/>
                  <a:gd name="connsiteX19" fmla="*/ 343250 w 372189"/>
                  <a:gd name="connsiteY19" fmla="*/ 100938 h 457140"/>
                  <a:gd name="connsiteX20" fmla="*/ 295625 w 372189"/>
                  <a:gd name="connsiteY20" fmla="*/ 926 h 457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72189" h="457140">
                    <a:moveTo>
                      <a:pt x="295625" y="926"/>
                    </a:moveTo>
                    <a:cubicBezTo>
                      <a:pt x="263081" y="-7012"/>
                      <a:pt x="178150" y="38232"/>
                      <a:pt x="147988" y="53313"/>
                    </a:cubicBezTo>
                    <a:cubicBezTo>
                      <a:pt x="117826" y="68394"/>
                      <a:pt x="122587" y="77919"/>
                      <a:pt x="114650" y="91413"/>
                    </a:cubicBezTo>
                    <a:cubicBezTo>
                      <a:pt x="106713" y="104907"/>
                      <a:pt x="108300" y="119195"/>
                      <a:pt x="100363" y="134276"/>
                    </a:cubicBezTo>
                    <a:cubicBezTo>
                      <a:pt x="92425" y="149357"/>
                      <a:pt x="70200" y="164439"/>
                      <a:pt x="67025" y="181901"/>
                    </a:cubicBezTo>
                    <a:cubicBezTo>
                      <a:pt x="63850" y="199364"/>
                      <a:pt x="82900" y="221589"/>
                      <a:pt x="81313" y="239051"/>
                    </a:cubicBezTo>
                    <a:cubicBezTo>
                      <a:pt x="79726" y="256513"/>
                      <a:pt x="64644" y="274770"/>
                      <a:pt x="57500" y="286676"/>
                    </a:cubicBezTo>
                    <a:cubicBezTo>
                      <a:pt x="50356" y="298582"/>
                      <a:pt x="44006" y="300169"/>
                      <a:pt x="38450" y="310488"/>
                    </a:cubicBezTo>
                    <a:cubicBezTo>
                      <a:pt x="32894" y="320807"/>
                      <a:pt x="29719" y="335094"/>
                      <a:pt x="24163" y="348588"/>
                    </a:cubicBezTo>
                    <a:cubicBezTo>
                      <a:pt x="18607" y="362082"/>
                      <a:pt x="6700" y="373989"/>
                      <a:pt x="5113" y="391451"/>
                    </a:cubicBezTo>
                    <a:cubicBezTo>
                      <a:pt x="3526" y="408913"/>
                      <a:pt x="-9968" y="443838"/>
                      <a:pt x="14638" y="453363"/>
                    </a:cubicBezTo>
                    <a:cubicBezTo>
                      <a:pt x="39244" y="462888"/>
                      <a:pt x="109094" y="451776"/>
                      <a:pt x="152750" y="448601"/>
                    </a:cubicBezTo>
                    <a:cubicBezTo>
                      <a:pt x="196406" y="445426"/>
                      <a:pt x="246413" y="443838"/>
                      <a:pt x="276575" y="434313"/>
                    </a:cubicBezTo>
                    <a:cubicBezTo>
                      <a:pt x="306737" y="424788"/>
                      <a:pt x="323406" y="410501"/>
                      <a:pt x="333725" y="391451"/>
                    </a:cubicBezTo>
                    <a:cubicBezTo>
                      <a:pt x="344044" y="372401"/>
                      <a:pt x="334519" y="328744"/>
                      <a:pt x="338488" y="320013"/>
                    </a:cubicBezTo>
                    <a:cubicBezTo>
                      <a:pt x="342457" y="311282"/>
                      <a:pt x="351982" y="340650"/>
                      <a:pt x="357538" y="339063"/>
                    </a:cubicBezTo>
                    <a:cubicBezTo>
                      <a:pt x="363094" y="337476"/>
                      <a:pt x="370238" y="328744"/>
                      <a:pt x="371825" y="310488"/>
                    </a:cubicBezTo>
                    <a:cubicBezTo>
                      <a:pt x="373413" y="292232"/>
                      <a:pt x="369444" y="251751"/>
                      <a:pt x="367063" y="229526"/>
                    </a:cubicBezTo>
                    <a:cubicBezTo>
                      <a:pt x="364682" y="207301"/>
                      <a:pt x="361507" y="198569"/>
                      <a:pt x="357538" y="177138"/>
                    </a:cubicBezTo>
                    <a:cubicBezTo>
                      <a:pt x="353569" y="155707"/>
                      <a:pt x="353569" y="130307"/>
                      <a:pt x="343250" y="100938"/>
                    </a:cubicBezTo>
                    <a:cubicBezTo>
                      <a:pt x="332931" y="71569"/>
                      <a:pt x="328169" y="8864"/>
                      <a:pt x="295625" y="92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2700" dirty="0"/>
                  <a:t> </a:t>
                </a:r>
                <a:endParaRPr lang="ko-KR" altLang="en-US" sz="2700" dirty="0"/>
              </a:p>
            </p:txBody>
          </p:sp>
          <p:sp>
            <p:nvSpPr>
              <p:cNvPr id="13" name="Freeform 11">
                <a:extLst>
                  <a:ext uri="{FF2B5EF4-FFF2-40B4-BE49-F238E27FC236}">
                    <a16:creationId xmlns:a16="http://schemas.microsoft.com/office/drawing/2014/main" id="{2DAA16D4-F3E6-49CD-BF3D-AEA85429B094}"/>
                  </a:ext>
                </a:extLst>
              </p:cNvPr>
              <p:cNvSpPr/>
              <p:nvPr/>
            </p:nvSpPr>
            <p:spPr>
              <a:xfrm>
                <a:off x="2355309" y="5349401"/>
                <a:ext cx="349372" cy="622774"/>
              </a:xfrm>
              <a:custGeom>
                <a:avLst/>
                <a:gdLst>
                  <a:gd name="connsiteX0" fmla="*/ 245016 w 349372"/>
                  <a:gd name="connsiteY0" fmla="*/ 3649 h 622774"/>
                  <a:gd name="connsiteX1" fmla="*/ 325979 w 349372"/>
                  <a:gd name="connsiteY1" fmla="*/ 32224 h 622774"/>
                  <a:gd name="connsiteX2" fmla="*/ 345029 w 349372"/>
                  <a:gd name="connsiteY2" fmla="*/ 136999 h 622774"/>
                  <a:gd name="connsiteX3" fmla="*/ 345029 w 349372"/>
                  <a:gd name="connsiteY3" fmla="*/ 160812 h 622774"/>
                  <a:gd name="connsiteX4" fmla="*/ 297404 w 349372"/>
                  <a:gd name="connsiteY4" fmla="*/ 251299 h 622774"/>
                  <a:gd name="connsiteX5" fmla="*/ 283116 w 349372"/>
                  <a:gd name="connsiteY5" fmla="*/ 256062 h 622774"/>
                  <a:gd name="connsiteX6" fmla="*/ 273591 w 349372"/>
                  <a:gd name="connsiteY6" fmla="*/ 313212 h 622774"/>
                  <a:gd name="connsiteX7" fmla="*/ 273591 w 349372"/>
                  <a:gd name="connsiteY7" fmla="*/ 360837 h 622774"/>
                  <a:gd name="connsiteX8" fmla="*/ 278354 w 349372"/>
                  <a:gd name="connsiteY8" fmla="*/ 413224 h 622774"/>
                  <a:gd name="connsiteX9" fmla="*/ 259304 w 349372"/>
                  <a:gd name="connsiteY9" fmla="*/ 498949 h 622774"/>
                  <a:gd name="connsiteX10" fmla="*/ 235491 w 349372"/>
                  <a:gd name="connsiteY10" fmla="*/ 551337 h 622774"/>
                  <a:gd name="connsiteX11" fmla="*/ 168816 w 349372"/>
                  <a:gd name="connsiteY11" fmla="*/ 598962 h 622774"/>
                  <a:gd name="connsiteX12" fmla="*/ 92616 w 349372"/>
                  <a:gd name="connsiteY12" fmla="*/ 622774 h 622774"/>
                  <a:gd name="connsiteX13" fmla="*/ 21179 w 349372"/>
                  <a:gd name="connsiteY13" fmla="*/ 598962 h 622774"/>
                  <a:gd name="connsiteX14" fmla="*/ 2129 w 349372"/>
                  <a:gd name="connsiteY14" fmla="*/ 556099 h 622774"/>
                  <a:gd name="connsiteX15" fmla="*/ 6891 w 349372"/>
                  <a:gd name="connsiteY15" fmla="*/ 465612 h 622774"/>
                  <a:gd name="connsiteX16" fmla="*/ 59279 w 349372"/>
                  <a:gd name="connsiteY16" fmla="*/ 346549 h 622774"/>
                  <a:gd name="connsiteX17" fmla="*/ 106904 w 349372"/>
                  <a:gd name="connsiteY17" fmla="*/ 227487 h 622774"/>
                  <a:gd name="connsiteX18" fmla="*/ 130716 w 349372"/>
                  <a:gd name="connsiteY18" fmla="*/ 151287 h 622774"/>
                  <a:gd name="connsiteX19" fmla="*/ 168816 w 349372"/>
                  <a:gd name="connsiteY19" fmla="*/ 17937 h 622774"/>
                  <a:gd name="connsiteX20" fmla="*/ 245016 w 349372"/>
                  <a:gd name="connsiteY20" fmla="*/ 3649 h 622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49372" h="622774">
                    <a:moveTo>
                      <a:pt x="245016" y="3649"/>
                    </a:moveTo>
                    <a:cubicBezTo>
                      <a:pt x="271210" y="6030"/>
                      <a:pt x="309310" y="9999"/>
                      <a:pt x="325979" y="32224"/>
                    </a:cubicBezTo>
                    <a:cubicBezTo>
                      <a:pt x="342648" y="54449"/>
                      <a:pt x="341854" y="115568"/>
                      <a:pt x="345029" y="136999"/>
                    </a:cubicBezTo>
                    <a:cubicBezTo>
                      <a:pt x="348204" y="158430"/>
                      <a:pt x="352966" y="141762"/>
                      <a:pt x="345029" y="160812"/>
                    </a:cubicBezTo>
                    <a:cubicBezTo>
                      <a:pt x="337092" y="179862"/>
                      <a:pt x="307723" y="235424"/>
                      <a:pt x="297404" y="251299"/>
                    </a:cubicBezTo>
                    <a:cubicBezTo>
                      <a:pt x="287085" y="267174"/>
                      <a:pt x="287085" y="245743"/>
                      <a:pt x="283116" y="256062"/>
                    </a:cubicBezTo>
                    <a:cubicBezTo>
                      <a:pt x="279147" y="266381"/>
                      <a:pt x="275178" y="295750"/>
                      <a:pt x="273591" y="313212"/>
                    </a:cubicBezTo>
                    <a:cubicBezTo>
                      <a:pt x="272004" y="330674"/>
                      <a:pt x="272797" y="344168"/>
                      <a:pt x="273591" y="360837"/>
                    </a:cubicBezTo>
                    <a:cubicBezTo>
                      <a:pt x="274385" y="377506"/>
                      <a:pt x="280735" y="390205"/>
                      <a:pt x="278354" y="413224"/>
                    </a:cubicBezTo>
                    <a:cubicBezTo>
                      <a:pt x="275973" y="436243"/>
                      <a:pt x="266448" y="475930"/>
                      <a:pt x="259304" y="498949"/>
                    </a:cubicBezTo>
                    <a:cubicBezTo>
                      <a:pt x="252160" y="521968"/>
                      <a:pt x="250572" y="534668"/>
                      <a:pt x="235491" y="551337"/>
                    </a:cubicBezTo>
                    <a:cubicBezTo>
                      <a:pt x="220410" y="568006"/>
                      <a:pt x="192628" y="587056"/>
                      <a:pt x="168816" y="598962"/>
                    </a:cubicBezTo>
                    <a:cubicBezTo>
                      <a:pt x="145004" y="610868"/>
                      <a:pt x="117222" y="622774"/>
                      <a:pt x="92616" y="622774"/>
                    </a:cubicBezTo>
                    <a:cubicBezTo>
                      <a:pt x="68010" y="622774"/>
                      <a:pt x="36260" y="610075"/>
                      <a:pt x="21179" y="598962"/>
                    </a:cubicBezTo>
                    <a:cubicBezTo>
                      <a:pt x="6098" y="587849"/>
                      <a:pt x="4510" y="578324"/>
                      <a:pt x="2129" y="556099"/>
                    </a:cubicBezTo>
                    <a:cubicBezTo>
                      <a:pt x="-252" y="533874"/>
                      <a:pt x="-2634" y="500537"/>
                      <a:pt x="6891" y="465612"/>
                    </a:cubicBezTo>
                    <a:cubicBezTo>
                      <a:pt x="16416" y="430687"/>
                      <a:pt x="42610" y="386236"/>
                      <a:pt x="59279" y="346549"/>
                    </a:cubicBezTo>
                    <a:cubicBezTo>
                      <a:pt x="75948" y="306862"/>
                      <a:pt x="94998" y="260031"/>
                      <a:pt x="106904" y="227487"/>
                    </a:cubicBezTo>
                    <a:cubicBezTo>
                      <a:pt x="118810" y="194943"/>
                      <a:pt x="120397" y="186212"/>
                      <a:pt x="130716" y="151287"/>
                    </a:cubicBezTo>
                    <a:cubicBezTo>
                      <a:pt x="141035" y="116362"/>
                      <a:pt x="150560" y="44131"/>
                      <a:pt x="168816" y="17937"/>
                    </a:cubicBezTo>
                    <a:cubicBezTo>
                      <a:pt x="187072" y="-8257"/>
                      <a:pt x="218822" y="1268"/>
                      <a:pt x="245016" y="364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" name="Freeform 12">
                <a:extLst>
                  <a:ext uri="{FF2B5EF4-FFF2-40B4-BE49-F238E27FC236}">
                    <a16:creationId xmlns:a16="http://schemas.microsoft.com/office/drawing/2014/main" id="{A83911D3-DF35-46C8-B249-778B04433F16}"/>
                  </a:ext>
                </a:extLst>
              </p:cNvPr>
              <p:cNvSpPr/>
              <p:nvPr/>
            </p:nvSpPr>
            <p:spPr>
              <a:xfrm>
                <a:off x="2385747" y="3258503"/>
                <a:ext cx="987690" cy="2696464"/>
              </a:xfrm>
              <a:custGeom>
                <a:avLst/>
                <a:gdLst>
                  <a:gd name="connsiteX0" fmla="*/ 905141 w 987690"/>
                  <a:gd name="connsiteY0" fmla="*/ 46672 h 2696464"/>
                  <a:gd name="connsiteX1" fmla="*/ 786078 w 987690"/>
                  <a:gd name="connsiteY1" fmla="*/ 3810 h 2696464"/>
                  <a:gd name="connsiteX2" fmla="*/ 409841 w 987690"/>
                  <a:gd name="connsiteY2" fmla="*/ 8572 h 2696464"/>
                  <a:gd name="connsiteX3" fmla="*/ 166953 w 987690"/>
                  <a:gd name="connsiteY3" fmla="*/ 60960 h 2696464"/>
                  <a:gd name="connsiteX4" fmla="*/ 52653 w 987690"/>
                  <a:gd name="connsiteY4" fmla="*/ 137160 h 2696464"/>
                  <a:gd name="connsiteX5" fmla="*/ 28841 w 987690"/>
                  <a:gd name="connsiteY5" fmla="*/ 284797 h 2696464"/>
                  <a:gd name="connsiteX6" fmla="*/ 266 w 987690"/>
                  <a:gd name="connsiteY6" fmla="*/ 513397 h 2696464"/>
                  <a:gd name="connsiteX7" fmla="*/ 14553 w 987690"/>
                  <a:gd name="connsiteY7" fmla="*/ 589597 h 2696464"/>
                  <a:gd name="connsiteX8" fmla="*/ 14553 w 987690"/>
                  <a:gd name="connsiteY8" fmla="*/ 661035 h 2696464"/>
                  <a:gd name="connsiteX9" fmla="*/ 28841 w 987690"/>
                  <a:gd name="connsiteY9" fmla="*/ 761047 h 2696464"/>
                  <a:gd name="connsiteX10" fmla="*/ 38366 w 987690"/>
                  <a:gd name="connsiteY10" fmla="*/ 861060 h 2696464"/>
                  <a:gd name="connsiteX11" fmla="*/ 43128 w 987690"/>
                  <a:gd name="connsiteY11" fmla="*/ 956310 h 2696464"/>
                  <a:gd name="connsiteX12" fmla="*/ 52653 w 987690"/>
                  <a:gd name="connsiteY12" fmla="*/ 1046797 h 2696464"/>
                  <a:gd name="connsiteX13" fmla="*/ 38366 w 987690"/>
                  <a:gd name="connsiteY13" fmla="*/ 1122997 h 2696464"/>
                  <a:gd name="connsiteX14" fmla="*/ 66941 w 987690"/>
                  <a:gd name="connsiteY14" fmla="*/ 1175385 h 2696464"/>
                  <a:gd name="connsiteX15" fmla="*/ 76466 w 987690"/>
                  <a:gd name="connsiteY15" fmla="*/ 1265872 h 2696464"/>
                  <a:gd name="connsiteX16" fmla="*/ 43128 w 987690"/>
                  <a:gd name="connsiteY16" fmla="*/ 1389697 h 2696464"/>
                  <a:gd name="connsiteX17" fmla="*/ 47891 w 987690"/>
                  <a:gd name="connsiteY17" fmla="*/ 1442085 h 2696464"/>
                  <a:gd name="connsiteX18" fmla="*/ 28841 w 987690"/>
                  <a:gd name="connsiteY18" fmla="*/ 1537335 h 2696464"/>
                  <a:gd name="connsiteX19" fmla="*/ 19316 w 987690"/>
                  <a:gd name="connsiteY19" fmla="*/ 1642110 h 2696464"/>
                  <a:gd name="connsiteX20" fmla="*/ 38366 w 987690"/>
                  <a:gd name="connsiteY20" fmla="*/ 1780222 h 2696464"/>
                  <a:gd name="connsiteX21" fmla="*/ 38366 w 987690"/>
                  <a:gd name="connsiteY21" fmla="*/ 1942147 h 2696464"/>
                  <a:gd name="connsiteX22" fmla="*/ 52653 w 987690"/>
                  <a:gd name="connsiteY22" fmla="*/ 2042160 h 2696464"/>
                  <a:gd name="connsiteX23" fmla="*/ 43128 w 987690"/>
                  <a:gd name="connsiteY23" fmla="*/ 2085022 h 2696464"/>
                  <a:gd name="connsiteX24" fmla="*/ 76466 w 987690"/>
                  <a:gd name="connsiteY24" fmla="*/ 2189797 h 2696464"/>
                  <a:gd name="connsiteX25" fmla="*/ 109803 w 987690"/>
                  <a:gd name="connsiteY25" fmla="*/ 2299335 h 2696464"/>
                  <a:gd name="connsiteX26" fmla="*/ 166953 w 987690"/>
                  <a:gd name="connsiteY26" fmla="*/ 2337435 h 2696464"/>
                  <a:gd name="connsiteX27" fmla="*/ 243153 w 987690"/>
                  <a:gd name="connsiteY27" fmla="*/ 2246947 h 2696464"/>
                  <a:gd name="connsiteX28" fmla="*/ 300303 w 987690"/>
                  <a:gd name="connsiteY28" fmla="*/ 2142172 h 2696464"/>
                  <a:gd name="connsiteX29" fmla="*/ 295541 w 987690"/>
                  <a:gd name="connsiteY29" fmla="*/ 2032635 h 2696464"/>
                  <a:gd name="connsiteX30" fmla="*/ 319353 w 987690"/>
                  <a:gd name="connsiteY30" fmla="*/ 1842135 h 2696464"/>
                  <a:gd name="connsiteX31" fmla="*/ 328878 w 987690"/>
                  <a:gd name="connsiteY31" fmla="*/ 1723072 h 2696464"/>
                  <a:gd name="connsiteX32" fmla="*/ 328878 w 987690"/>
                  <a:gd name="connsiteY32" fmla="*/ 1604010 h 2696464"/>
                  <a:gd name="connsiteX33" fmla="*/ 343166 w 987690"/>
                  <a:gd name="connsiteY33" fmla="*/ 1503997 h 2696464"/>
                  <a:gd name="connsiteX34" fmla="*/ 362216 w 987690"/>
                  <a:gd name="connsiteY34" fmla="*/ 1475422 h 2696464"/>
                  <a:gd name="connsiteX35" fmla="*/ 366978 w 987690"/>
                  <a:gd name="connsiteY35" fmla="*/ 1432560 h 2696464"/>
                  <a:gd name="connsiteX36" fmla="*/ 381266 w 987690"/>
                  <a:gd name="connsiteY36" fmla="*/ 1418272 h 2696464"/>
                  <a:gd name="connsiteX37" fmla="*/ 362216 w 987690"/>
                  <a:gd name="connsiteY37" fmla="*/ 1337310 h 2696464"/>
                  <a:gd name="connsiteX38" fmla="*/ 390791 w 987690"/>
                  <a:gd name="connsiteY38" fmla="*/ 1237297 h 2696464"/>
                  <a:gd name="connsiteX39" fmla="*/ 419366 w 987690"/>
                  <a:gd name="connsiteY39" fmla="*/ 1199197 h 2696464"/>
                  <a:gd name="connsiteX40" fmla="*/ 419366 w 987690"/>
                  <a:gd name="connsiteY40" fmla="*/ 1046797 h 2696464"/>
                  <a:gd name="connsiteX41" fmla="*/ 438416 w 987690"/>
                  <a:gd name="connsiteY41" fmla="*/ 994410 h 2696464"/>
                  <a:gd name="connsiteX42" fmla="*/ 443178 w 987690"/>
                  <a:gd name="connsiteY42" fmla="*/ 899160 h 2696464"/>
                  <a:gd name="connsiteX43" fmla="*/ 462228 w 987690"/>
                  <a:gd name="connsiteY43" fmla="*/ 822960 h 2696464"/>
                  <a:gd name="connsiteX44" fmla="*/ 481278 w 987690"/>
                  <a:gd name="connsiteY44" fmla="*/ 784860 h 2696464"/>
                  <a:gd name="connsiteX45" fmla="*/ 486041 w 987690"/>
                  <a:gd name="connsiteY45" fmla="*/ 913447 h 2696464"/>
                  <a:gd name="connsiteX46" fmla="*/ 509853 w 987690"/>
                  <a:gd name="connsiteY46" fmla="*/ 1027747 h 2696464"/>
                  <a:gd name="connsiteX47" fmla="*/ 519378 w 987690"/>
                  <a:gd name="connsiteY47" fmla="*/ 1127760 h 2696464"/>
                  <a:gd name="connsiteX48" fmla="*/ 500328 w 987690"/>
                  <a:gd name="connsiteY48" fmla="*/ 1284922 h 2696464"/>
                  <a:gd name="connsiteX49" fmla="*/ 519378 w 987690"/>
                  <a:gd name="connsiteY49" fmla="*/ 1323022 h 2696464"/>
                  <a:gd name="connsiteX50" fmla="*/ 514616 w 987690"/>
                  <a:gd name="connsiteY50" fmla="*/ 1437322 h 2696464"/>
                  <a:gd name="connsiteX51" fmla="*/ 509853 w 987690"/>
                  <a:gd name="connsiteY51" fmla="*/ 1503997 h 2696464"/>
                  <a:gd name="connsiteX52" fmla="*/ 538428 w 987690"/>
                  <a:gd name="connsiteY52" fmla="*/ 1556385 h 2696464"/>
                  <a:gd name="connsiteX53" fmla="*/ 524141 w 987690"/>
                  <a:gd name="connsiteY53" fmla="*/ 1637347 h 2696464"/>
                  <a:gd name="connsiteX54" fmla="*/ 543191 w 987690"/>
                  <a:gd name="connsiteY54" fmla="*/ 1718310 h 2696464"/>
                  <a:gd name="connsiteX55" fmla="*/ 519378 w 987690"/>
                  <a:gd name="connsiteY55" fmla="*/ 1799272 h 2696464"/>
                  <a:gd name="connsiteX56" fmla="*/ 514616 w 987690"/>
                  <a:gd name="connsiteY56" fmla="*/ 2004060 h 2696464"/>
                  <a:gd name="connsiteX57" fmla="*/ 486041 w 987690"/>
                  <a:gd name="connsiteY57" fmla="*/ 2170747 h 2696464"/>
                  <a:gd name="connsiteX58" fmla="*/ 481278 w 987690"/>
                  <a:gd name="connsiteY58" fmla="*/ 2256472 h 2696464"/>
                  <a:gd name="connsiteX59" fmla="*/ 514616 w 987690"/>
                  <a:gd name="connsiteY59" fmla="*/ 2351722 h 2696464"/>
                  <a:gd name="connsiteX60" fmla="*/ 524141 w 987690"/>
                  <a:gd name="connsiteY60" fmla="*/ 2385060 h 2696464"/>
                  <a:gd name="connsiteX61" fmla="*/ 462228 w 987690"/>
                  <a:gd name="connsiteY61" fmla="*/ 2475547 h 2696464"/>
                  <a:gd name="connsiteX62" fmla="*/ 428891 w 987690"/>
                  <a:gd name="connsiteY62" fmla="*/ 2513647 h 2696464"/>
                  <a:gd name="connsiteX63" fmla="*/ 457466 w 987690"/>
                  <a:gd name="connsiteY63" fmla="*/ 2570797 h 2696464"/>
                  <a:gd name="connsiteX64" fmla="*/ 438416 w 987690"/>
                  <a:gd name="connsiteY64" fmla="*/ 2642235 h 2696464"/>
                  <a:gd name="connsiteX65" fmla="*/ 505091 w 987690"/>
                  <a:gd name="connsiteY65" fmla="*/ 2651760 h 2696464"/>
                  <a:gd name="connsiteX66" fmla="*/ 614628 w 987690"/>
                  <a:gd name="connsiteY66" fmla="*/ 2675572 h 2696464"/>
                  <a:gd name="connsiteX67" fmla="*/ 690828 w 987690"/>
                  <a:gd name="connsiteY67" fmla="*/ 2694622 h 2696464"/>
                  <a:gd name="connsiteX68" fmla="*/ 743216 w 987690"/>
                  <a:gd name="connsiteY68" fmla="*/ 2627947 h 2696464"/>
                  <a:gd name="connsiteX69" fmla="*/ 757503 w 987690"/>
                  <a:gd name="connsiteY69" fmla="*/ 2532697 h 2696464"/>
                  <a:gd name="connsiteX70" fmla="*/ 743216 w 987690"/>
                  <a:gd name="connsiteY70" fmla="*/ 2485072 h 2696464"/>
                  <a:gd name="connsiteX71" fmla="*/ 743216 w 987690"/>
                  <a:gd name="connsiteY71" fmla="*/ 2437447 h 2696464"/>
                  <a:gd name="connsiteX72" fmla="*/ 795603 w 987690"/>
                  <a:gd name="connsiteY72" fmla="*/ 2356485 h 2696464"/>
                  <a:gd name="connsiteX73" fmla="*/ 809891 w 987690"/>
                  <a:gd name="connsiteY73" fmla="*/ 2223135 h 2696464"/>
                  <a:gd name="connsiteX74" fmla="*/ 819416 w 987690"/>
                  <a:gd name="connsiteY74" fmla="*/ 2094547 h 2696464"/>
                  <a:gd name="connsiteX75" fmla="*/ 838466 w 987690"/>
                  <a:gd name="connsiteY75" fmla="*/ 1913572 h 2696464"/>
                  <a:gd name="connsiteX76" fmla="*/ 862278 w 987690"/>
                  <a:gd name="connsiteY76" fmla="*/ 1699260 h 2696464"/>
                  <a:gd name="connsiteX77" fmla="*/ 857516 w 987690"/>
                  <a:gd name="connsiteY77" fmla="*/ 1608772 h 2696464"/>
                  <a:gd name="connsiteX78" fmla="*/ 871803 w 987690"/>
                  <a:gd name="connsiteY78" fmla="*/ 1484947 h 2696464"/>
                  <a:gd name="connsiteX79" fmla="*/ 895616 w 987690"/>
                  <a:gd name="connsiteY79" fmla="*/ 1170622 h 2696464"/>
                  <a:gd name="connsiteX80" fmla="*/ 924191 w 987690"/>
                  <a:gd name="connsiteY80" fmla="*/ 908685 h 2696464"/>
                  <a:gd name="connsiteX81" fmla="*/ 914666 w 987690"/>
                  <a:gd name="connsiteY81" fmla="*/ 780097 h 2696464"/>
                  <a:gd name="connsiteX82" fmla="*/ 948003 w 987690"/>
                  <a:gd name="connsiteY82" fmla="*/ 613410 h 2696464"/>
                  <a:gd name="connsiteX83" fmla="*/ 981341 w 987690"/>
                  <a:gd name="connsiteY83" fmla="*/ 441960 h 2696464"/>
                  <a:gd name="connsiteX84" fmla="*/ 981341 w 987690"/>
                  <a:gd name="connsiteY84" fmla="*/ 337185 h 2696464"/>
                  <a:gd name="connsiteX85" fmla="*/ 981341 w 987690"/>
                  <a:gd name="connsiteY85" fmla="*/ 137160 h 2696464"/>
                  <a:gd name="connsiteX86" fmla="*/ 905141 w 987690"/>
                  <a:gd name="connsiteY86" fmla="*/ 46672 h 2696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987690" h="2696464">
                    <a:moveTo>
                      <a:pt x="905141" y="46672"/>
                    </a:moveTo>
                    <a:cubicBezTo>
                      <a:pt x="872597" y="24447"/>
                      <a:pt x="868628" y="10160"/>
                      <a:pt x="786078" y="3810"/>
                    </a:cubicBezTo>
                    <a:cubicBezTo>
                      <a:pt x="703528" y="-2540"/>
                      <a:pt x="513028" y="-953"/>
                      <a:pt x="409841" y="8572"/>
                    </a:cubicBezTo>
                    <a:cubicBezTo>
                      <a:pt x="306654" y="18097"/>
                      <a:pt x="226484" y="39529"/>
                      <a:pt x="166953" y="60960"/>
                    </a:cubicBezTo>
                    <a:cubicBezTo>
                      <a:pt x="107422" y="82391"/>
                      <a:pt x="75672" y="99854"/>
                      <a:pt x="52653" y="137160"/>
                    </a:cubicBezTo>
                    <a:cubicBezTo>
                      <a:pt x="29634" y="174466"/>
                      <a:pt x="37572" y="222091"/>
                      <a:pt x="28841" y="284797"/>
                    </a:cubicBezTo>
                    <a:cubicBezTo>
                      <a:pt x="20110" y="347503"/>
                      <a:pt x="2647" y="462597"/>
                      <a:pt x="266" y="513397"/>
                    </a:cubicBezTo>
                    <a:cubicBezTo>
                      <a:pt x="-2115" y="564197"/>
                      <a:pt x="12172" y="564991"/>
                      <a:pt x="14553" y="589597"/>
                    </a:cubicBezTo>
                    <a:cubicBezTo>
                      <a:pt x="16934" y="614203"/>
                      <a:pt x="12172" y="632460"/>
                      <a:pt x="14553" y="661035"/>
                    </a:cubicBezTo>
                    <a:cubicBezTo>
                      <a:pt x="16934" y="689610"/>
                      <a:pt x="24872" y="727710"/>
                      <a:pt x="28841" y="761047"/>
                    </a:cubicBezTo>
                    <a:cubicBezTo>
                      <a:pt x="32810" y="794384"/>
                      <a:pt x="35985" y="828516"/>
                      <a:pt x="38366" y="861060"/>
                    </a:cubicBezTo>
                    <a:cubicBezTo>
                      <a:pt x="40747" y="893604"/>
                      <a:pt x="40747" y="925354"/>
                      <a:pt x="43128" y="956310"/>
                    </a:cubicBezTo>
                    <a:cubicBezTo>
                      <a:pt x="45509" y="987266"/>
                      <a:pt x="53447" y="1019016"/>
                      <a:pt x="52653" y="1046797"/>
                    </a:cubicBezTo>
                    <a:cubicBezTo>
                      <a:pt x="51859" y="1074578"/>
                      <a:pt x="35985" y="1101566"/>
                      <a:pt x="38366" y="1122997"/>
                    </a:cubicBezTo>
                    <a:cubicBezTo>
                      <a:pt x="40747" y="1144428"/>
                      <a:pt x="60591" y="1151573"/>
                      <a:pt x="66941" y="1175385"/>
                    </a:cubicBezTo>
                    <a:cubicBezTo>
                      <a:pt x="73291" y="1199197"/>
                      <a:pt x="80435" y="1230153"/>
                      <a:pt x="76466" y="1265872"/>
                    </a:cubicBezTo>
                    <a:cubicBezTo>
                      <a:pt x="72497" y="1301591"/>
                      <a:pt x="47890" y="1360328"/>
                      <a:pt x="43128" y="1389697"/>
                    </a:cubicBezTo>
                    <a:cubicBezTo>
                      <a:pt x="38366" y="1419066"/>
                      <a:pt x="50272" y="1417479"/>
                      <a:pt x="47891" y="1442085"/>
                    </a:cubicBezTo>
                    <a:cubicBezTo>
                      <a:pt x="45510" y="1466691"/>
                      <a:pt x="33603" y="1503998"/>
                      <a:pt x="28841" y="1537335"/>
                    </a:cubicBezTo>
                    <a:cubicBezTo>
                      <a:pt x="24079" y="1570672"/>
                      <a:pt x="17729" y="1601629"/>
                      <a:pt x="19316" y="1642110"/>
                    </a:cubicBezTo>
                    <a:cubicBezTo>
                      <a:pt x="20903" y="1682591"/>
                      <a:pt x="35191" y="1730216"/>
                      <a:pt x="38366" y="1780222"/>
                    </a:cubicBezTo>
                    <a:cubicBezTo>
                      <a:pt x="41541" y="1830228"/>
                      <a:pt x="35985" y="1898491"/>
                      <a:pt x="38366" y="1942147"/>
                    </a:cubicBezTo>
                    <a:cubicBezTo>
                      <a:pt x="40747" y="1985803"/>
                      <a:pt x="51859" y="2018348"/>
                      <a:pt x="52653" y="2042160"/>
                    </a:cubicBezTo>
                    <a:cubicBezTo>
                      <a:pt x="53447" y="2065972"/>
                      <a:pt x="39159" y="2060416"/>
                      <a:pt x="43128" y="2085022"/>
                    </a:cubicBezTo>
                    <a:cubicBezTo>
                      <a:pt x="47097" y="2109628"/>
                      <a:pt x="65353" y="2154078"/>
                      <a:pt x="76466" y="2189797"/>
                    </a:cubicBezTo>
                    <a:cubicBezTo>
                      <a:pt x="87578" y="2225516"/>
                      <a:pt x="94722" y="2274729"/>
                      <a:pt x="109803" y="2299335"/>
                    </a:cubicBezTo>
                    <a:cubicBezTo>
                      <a:pt x="124884" y="2323941"/>
                      <a:pt x="144728" y="2346166"/>
                      <a:pt x="166953" y="2337435"/>
                    </a:cubicBezTo>
                    <a:cubicBezTo>
                      <a:pt x="189178" y="2328704"/>
                      <a:pt x="220928" y="2279491"/>
                      <a:pt x="243153" y="2246947"/>
                    </a:cubicBezTo>
                    <a:cubicBezTo>
                      <a:pt x="265378" y="2214403"/>
                      <a:pt x="291572" y="2177891"/>
                      <a:pt x="300303" y="2142172"/>
                    </a:cubicBezTo>
                    <a:cubicBezTo>
                      <a:pt x="309034" y="2106453"/>
                      <a:pt x="292366" y="2082641"/>
                      <a:pt x="295541" y="2032635"/>
                    </a:cubicBezTo>
                    <a:cubicBezTo>
                      <a:pt x="298716" y="1982629"/>
                      <a:pt x="313797" y="1893729"/>
                      <a:pt x="319353" y="1842135"/>
                    </a:cubicBezTo>
                    <a:cubicBezTo>
                      <a:pt x="324909" y="1790541"/>
                      <a:pt x="327291" y="1762759"/>
                      <a:pt x="328878" y="1723072"/>
                    </a:cubicBezTo>
                    <a:cubicBezTo>
                      <a:pt x="330465" y="1683385"/>
                      <a:pt x="326497" y="1640522"/>
                      <a:pt x="328878" y="1604010"/>
                    </a:cubicBezTo>
                    <a:cubicBezTo>
                      <a:pt x="331259" y="1567498"/>
                      <a:pt x="337610" y="1525428"/>
                      <a:pt x="343166" y="1503997"/>
                    </a:cubicBezTo>
                    <a:cubicBezTo>
                      <a:pt x="348722" y="1482566"/>
                      <a:pt x="358247" y="1487328"/>
                      <a:pt x="362216" y="1475422"/>
                    </a:cubicBezTo>
                    <a:cubicBezTo>
                      <a:pt x="366185" y="1463516"/>
                      <a:pt x="363803" y="1442085"/>
                      <a:pt x="366978" y="1432560"/>
                    </a:cubicBezTo>
                    <a:cubicBezTo>
                      <a:pt x="370153" y="1423035"/>
                      <a:pt x="382060" y="1434147"/>
                      <a:pt x="381266" y="1418272"/>
                    </a:cubicBezTo>
                    <a:cubicBezTo>
                      <a:pt x="380472" y="1402397"/>
                      <a:pt x="360629" y="1367472"/>
                      <a:pt x="362216" y="1337310"/>
                    </a:cubicBezTo>
                    <a:cubicBezTo>
                      <a:pt x="363803" y="1307148"/>
                      <a:pt x="381266" y="1260316"/>
                      <a:pt x="390791" y="1237297"/>
                    </a:cubicBezTo>
                    <a:cubicBezTo>
                      <a:pt x="400316" y="1214278"/>
                      <a:pt x="414604" y="1230947"/>
                      <a:pt x="419366" y="1199197"/>
                    </a:cubicBezTo>
                    <a:cubicBezTo>
                      <a:pt x="424128" y="1167447"/>
                      <a:pt x="416191" y="1080928"/>
                      <a:pt x="419366" y="1046797"/>
                    </a:cubicBezTo>
                    <a:cubicBezTo>
                      <a:pt x="422541" y="1012666"/>
                      <a:pt x="434447" y="1019016"/>
                      <a:pt x="438416" y="994410"/>
                    </a:cubicBezTo>
                    <a:cubicBezTo>
                      <a:pt x="442385" y="969804"/>
                      <a:pt x="439209" y="927735"/>
                      <a:pt x="443178" y="899160"/>
                    </a:cubicBezTo>
                    <a:cubicBezTo>
                      <a:pt x="447147" y="870585"/>
                      <a:pt x="455878" y="842010"/>
                      <a:pt x="462228" y="822960"/>
                    </a:cubicBezTo>
                    <a:cubicBezTo>
                      <a:pt x="468578" y="803910"/>
                      <a:pt x="477309" y="769779"/>
                      <a:pt x="481278" y="784860"/>
                    </a:cubicBezTo>
                    <a:cubicBezTo>
                      <a:pt x="485247" y="799941"/>
                      <a:pt x="481279" y="872966"/>
                      <a:pt x="486041" y="913447"/>
                    </a:cubicBezTo>
                    <a:cubicBezTo>
                      <a:pt x="490803" y="953928"/>
                      <a:pt x="504297" y="992028"/>
                      <a:pt x="509853" y="1027747"/>
                    </a:cubicBezTo>
                    <a:cubicBezTo>
                      <a:pt x="515409" y="1063466"/>
                      <a:pt x="520965" y="1084898"/>
                      <a:pt x="519378" y="1127760"/>
                    </a:cubicBezTo>
                    <a:cubicBezTo>
                      <a:pt x="517791" y="1170622"/>
                      <a:pt x="500328" y="1252378"/>
                      <a:pt x="500328" y="1284922"/>
                    </a:cubicBezTo>
                    <a:cubicBezTo>
                      <a:pt x="500328" y="1317466"/>
                      <a:pt x="516997" y="1297622"/>
                      <a:pt x="519378" y="1323022"/>
                    </a:cubicBezTo>
                    <a:cubicBezTo>
                      <a:pt x="521759" y="1348422"/>
                      <a:pt x="516203" y="1407160"/>
                      <a:pt x="514616" y="1437322"/>
                    </a:cubicBezTo>
                    <a:cubicBezTo>
                      <a:pt x="513029" y="1467484"/>
                      <a:pt x="505884" y="1484153"/>
                      <a:pt x="509853" y="1503997"/>
                    </a:cubicBezTo>
                    <a:cubicBezTo>
                      <a:pt x="513822" y="1523841"/>
                      <a:pt x="536047" y="1534160"/>
                      <a:pt x="538428" y="1556385"/>
                    </a:cubicBezTo>
                    <a:cubicBezTo>
                      <a:pt x="540809" y="1578610"/>
                      <a:pt x="523347" y="1610360"/>
                      <a:pt x="524141" y="1637347"/>
                    </a:cubicBezTo>
                    <a:cubicBezTo>
                      <a:pt x="524935" y="1664334"/>
                      <a:pt x="543985" y="1691323"/>
                      <a:pt x="543191" y="1718310"/>
                    </a:cubicBezTo>
                    <a:cubicBezTo>
                      <a:pt x="542397" y="1745297"/>
                      <a:pt x="524140" y="1751647"/>
                      <a:pt x="519378" y="1799272"/>
                    </a:cubicBezTo>
                    <a:cubicBezTo>
                      <a:pt x="514616" y="1846897"/>
                      <a:pt x="520172" y="1942147"/>
                      <a:pt x="514616" y="2004060"/>
                    </a:cubicBezTo>
                    <a:cubicBezTo>
                      <a:pt x="509060" y="2065973"/>
                      <a:pt x="491597" y="2128678"/>
                      <a:pt x="486041" y="2170747"/>
                    </a:cubicBezTo>
                    <a:cubicBezTo>
                      <a:pt x="480485" y="2212816"/>
                      <a:pt x="476515" y="2226310"/>
                      <a:pt x="481278" y="2256472"/>
                    </a:cubicBezTo>
                    <a:cubicBezTo>
                      <a:pt x="486040" y="2286635"/>
                      <a:pt x="507472" y="2330291"/>
                      <a:pt x="514616" y="2351722"/>
                    </a:cubicBezTo>
                    <a:cubicBezTo>
                      <a:pt x="521760" y="2373153"/>
                      <a:pt x="532872" y="2364422"/>
                      <a:pt x="524141" y="2385060"/>
                    </a:cubicBezTo>
                    <a:cubicBezTo>
                      <a:pt x="515410" y="2405698"/>
                      <a:pt x="478103" y="2454116"/>
                      <a:pt x="462228" y="2475547"/>
                    </a:cubicBezTo>
                    <a:cubicBezTo>
                      <a:pt x="446353" y="2496978"/>
                      <a:pt x="429685" y="2497772"/>
                      <a:pt x="428891" y="2513647"/>
                    </a:cubicBezTo>
                    <a:cubicBezTo>
                      <a:pt x="428097" y="2529522"/>
                      <a:pt x="455878" y="2549366"/>
                      <a:pt x="457466" y="2570797"/>
                    </a:cubicBezTo>
                    <a:cubicBezTo>
                      <a:pt x="459054" y="2592228"/>
                      <a:pt x="430479" y="2628741"/>
                      <a:pt x="438416" y="2642235"/>
                    </a:cubicBezTo>
                    <a:cubicBezTo>
                      <a:pt x="446353" y="2655729"/>
                      <a:pt x="475722" y="2646204"/>
                      <a:pt x="505091" y="2651760"/>
                    </a:cubicBezTo>
                    <a:cubicBezTo>
                      <a:pt x="534460" y="2657316"/>
                      <a:pt x="583672" y="2668428"/>
                      <a:pt x="614628" y="2675572"/>
                    </a:cubicBezTo>
                    <a:cubicBezTo>
                      <a:pt x="645584" y="2682716"/>
                      <a:pt x="669397" y="2702559"/>
                      <a:pt x="690828" y="2694622"/>
                    </a:cubicBezTo>
                    <a:cubicBezTo>
                      <a:pt x="712259" y="2686685"/>
                      <a:pt x="732104" y="2654934"/>
                      <a:pt x="743216" y="2627947"/>
                    </a:cubicBezTo>
                    <a:cubicBezTo>
                      <a:pt x="754328" y="2600960"/>
                      <a:pt x="757503" y="2556509"/>
                      <a:pt x="757503" y="2532697"/>
                    </a:cubicBezTo>
                    <a:cubicBezTo>
                      <a:pt x="757503" y="2508885"/>
                      <a:pt x="745597" y="2500947"/>
                      <a:pt x="743216" y="2485072"/>
                    </a:cubicBezTo>
                    <a:cubicBezTo>
                      <a:pt x="740835" y="2469197"/>
                      <a:pt x="734485" y="2458878"/>
                      <a:pt x="743216" y="2437447"/>
                    </a:cubicBezTo>
                    <a:cubicBezTo>
                      <a:pt x="751947" y="2416016"/>
                      <a:pt x="784490" y="2392204"/>
                      <a:pt x="795603" y="2356485"/>
                    </a:cubicBezTo>
                    <a:cubicBezTo>
                      <a:pt x="806715" y="2320766"/>
                      <a:pt x="805922" y="2266791"/>
                      <a:pt x="809891" y="2223135"/>
                    </a:cubicBezTo>
                    <a:cubicBezTo>
                      <a:pt x="813860" y="2179479"/>
                      <a:pt x="814654" y="2146141"/>
                      <a:pt x="819416" y="2094547"/>
                    </a:cubicBezTo>
                    <a:cubicBezTo>
                      <a:pt x="824178" y="2042953"/>
                      <a:pt x="831322" y="1979453"/>
                      <a:pt x="838466" y="1913572"/>
                    </a:cubicBezTo>
                    <a:cubicBezTo>
                      <a:pt x="845610" y="1847691"/>
                      <a:pt x="859103" y="1750060"/>
                      <a:pt x="862278" y="1699260"/>
                    </a:cubicBezTo>
                    <a:cubicBezTo>
                      <a:pt x="865453" y="1648460"/>
                      <a:pt x="855929" y="1644491"/>
                      <a:pt x="857516" y="1608772"/>
                    </a:cubicBezTo>
                    <a:cubicBezTo>
                      <a:pt x="859103" y="1573053"/>
                      <a:pt x="865453" y="1557972"/>
                      <a:pt x="871803" y="1484947"/>
                    </a:cubicBezTo>
                    <a:cubicBezTo>
                      <a:pt x="878153" y="1411922"/>
                      <a:pt x="886885" y="1266665"/>
                      <a:pt x="895616" y="1170622"/>
                    </a:cubicBezTo>
                    <a:cubicBezTo>
                      <a:pt x="904347" y="1074579"/>
                      <a:pt x="921016" y="973773"/>
                      <a:pt x="924191" y="908685"/>
                    </a:cubicBezTo>
                    <a:cubicBezTo>
                      <a:pt x="927366" y="843598"/>
                      <a:pt x="910697" y="829309"/>
                      <a:pt x="914666" y="780097"/>
                    </a:cubicBezTo>
                    <a:cubicBezTo>
                      <a:pt x="918635" y="730885"/>
                      <a:pt x="936891" y="669766"/>
                      <a:pt x="948003" y="613410"/>
                    </a:cubicBezTo>
                    <a:cubicBezTo>
                      <a:pt x="959115" y="557054"/>
                      <a:pt x="975785" y="487998"/>
                      <a:pt x="981341" y="441960"/>
                    </a:cubicBezTo>
                    <a:cubicBezTo>
                      <a:pt x="986897" y="395923"/>
                      <a:pt x="981341" y="337185"/>
                      <a:pt x="981341" y="337185"/>
                    </a:cubicBezTo>
                    <a:cubicBezTo>
                      <a:pt x="981341" y="286385"/>
                      <a:pt x="995628" y="189547"/>
                      <a:pt x="981341" y="137160"/>
                    </a:cubicBezTo>
                    <a:cubicBezTo>
                      <a:pt x="967054" y="84773"/>
                      <a:pt x="937685" y="68897"/>
                      <a:pt x="905141" y="46672"/>
                    </a:cubicBez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" name="Freeform 13">
                <a:extLst>
                  <a:ext uri="{FF2B5EF4-FFF2-40B4-BE49-F238E27FC236}">
                    <a16:creationId xmlns:a16="http://schemas.microsoft.com/office/drawing/2014/main" id="{32A8656B-A479-488E-84F0-2CA08455F0F8}"/>
                  </a:ext>
                </a:extLst>
              </p:cNvPr>
              <p:cNvSpPr/>
              <p:nvPr/>
            </p:nvSpPr>
            <p:spPr>
              <a:xfrm>
                <a:off x="3327354" y="3615547"/>
                <a:ext cx="234996" cy="523697"/>
              </a:xfrm>
              <a:custGeom>
                <a:avLst/>
                <a:gdLst/>
                <a:ahLst/>
                <a:cxnLst/>
                <a:rect l="l" t="t" r="r" b="b"/>
                <a:pathLst>
                  <a:path w="221335" h="493253">
                    <a:moveTo>
                      <a:pt x="77834" y="328437"/>
                    </a:moveTo>
                    <a:cubicBezTo>
                      <a:pt x="65239" y="329495"/>
                      <a:pt x="52963" y="333729"/>
                      <a:pt x="50846" y="340502"/>
                    </a:cubicBezTo>
                    <a:cubicBezTo>
                      <a:pt x="46613" y="354049"/>
                      <a:pt x="50846" y="372675"/>
                      <a:pt x="50846" y="386222"/>
                    </a:cubicBezTo>
                    <a:cubicBezTo>
                      <a:pt x="50846" y="386222"/>
                      <a:pt x="44073" y="417549"/>
                      <a:pt x="50846" y="421782"/>
                    </a:cubicBezTo>
                    <a:cubicBezTo>
                      <a:pt x="57619" y="426015"/>
                      <a:pt x="82173" y="426015"/>
                      <a:pt x="91486" y="411622"/>
                    </a:cubicBezTo>
                    <a:cubicBezTo>
                      <a:pt x="100799" y="397229"/>
                      <a:pt x="113499" y="347275"/>
                      <a:pt x="106726" y="335422"/>
                    </a:cubicBezTo>
                    <a:cubicBezTo>
                      <a:pt x="103340" y="329496"/>
                      <a:pt x="90428" y="327379"/>
                      <a:pt x="77834" y="328437"/>
                    </a:cubicBezTo>
                    <a:close/>
                    <a:moveTo>
                      <a:pt x="121966" y="142"/>
                    </a:moveTo>
                    <a:cubicBezTo>
                      <a:pt x="139746" y="4375"/>
                      <a:pt x="172766" y="90735"/>
                      <a:pt x="188006" y="132222"/>
                    </a:cubicBezTo>
                    <a:cubicBezTo>
                      <a:pt x="203246" y="173709"/>
                      <a:pt x="208326" y="212655"/>
                      <a:pt x="213406" y="249062"/>
                    </a:cubicBezTo>
                    <a:cubicBezTo>
                      <a:pt x="218486" y="285469"/>
                      <a:pt x="225259" y="315102"/>
                      <a:pt x="218486" y="350662"/>
                    </a:cubicBezTo>
                    <a:cubicBezTo>
                      <a:pt x="211713" y="386222"/>
                      <a:pt x="186313" y="438715"/>
                      <a:pt x="172766" y="462422"/>
                    </a:cubicBezTo>
                    <a:cubicBezTo>
                      <a:pt x="159219" y="486129"/>
                      <a:pt x="154139" y="490362"/>
                      <a:pt x="137206" y="492902"/>
                    </a:cubicBezTo>
                    <a:cubicBezTo>
                      <a:pt x="120273" y="495442"/>
                      <a:pt x="88946" y="483589"/>
                      <a:pt x="71166" y="477662"/>
                    </a:cubicBezTo>
                    <a:cubicBezTo>
                      <a:pt x="53386" y="471735"/>
                      <a:pt x="39839" y="466655"/>
                      <a:pt x="30526" y="457342"/>
                    </a:cubicBezTo>
                    <a:cubicBezTo>
                      <a:pt x="21213" y="448029"/>
                      <a:pt x="20366" y="428555"/>
                      <a:pt x="15286" y="421782"/>
                    </a:cubicBezTo>
                    <a:cubicBezTo>
                      <a:pt x="10206" y="415009"/>
                      <a:pt x="-801" y="425169"/>
                      <a:pt x="46" y="416702"/>
                    </a:cubicBezTo>
                    <a:cubicBezTo>
                      <a:pt x="893" y="408235"/>
                      <a:pt x="16133" y="391302"/>
                      <a:pt x="20366" y="370982"/>
                    </a:cubicBezTo>
                    <a:cubicBezTo>
                      <a:pt x="24599" y="350662"/>
                      <a:pt x="22059" y="316795"/>
                      <a:pt x="25446" y="294782"/>
                    </a:cubicBezTo>
                    <a:cubicBezTo>
                      <a:pt x="28833" y="272769"/>
                      <a:pt x="29679" y="266842"/>
                      <a:pt x="40686" y="238902"/>
                    </a:cubicBezTo>
                    <a:cubicBezTo>
                      <a:pt x="51693" y="210962"/>
                      <a:pt x="77939" y="166935"/>
                      <a:pt x="91486" y="127142"/>
                    </a:cubicBezTo>
                    <a:cubicBezTo>
                      <a:pt x="105033" y="87349"/>
                      <a:pt x="104186" y="-4091"/>
                      <a:pt x="121966" y="142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6" name="Freeform 14">
                <a:extLst>
                  <a:ext uri="{FF2B5EF4-FFF2-40B4-BE49-F238E27FC236}">
                    <a16:creationId xmlns:a16="http://schemas.microsoft.com/office/drawing/2014/main" id="{B5C143DC-B6C4-4472-8803-6C8BFEA65C88}"/>
                  </a:ext>
                </a:extLst>
              </p:cNvPr>
              <p:cNvSpPr/>
              <p:nvPr/>
            </p:nvSpPr>
            <p:spPr>
              <a:xfrm>
                <a:off x="2019921" y="587921"/>
                <a:ext cx="342320" cy="748473"/>
              </a:xfrm>
              <a:custGeom>
                <a:avLst/>
                <a:gdLst>
                  <a:gd name="connsiteX0" fmla="*/ 108599 w 342320"/>
                  <a:gd name="connsiteY0" fmla="*/ 748119 h 748473"/>
                  <a:gd name="connsiteX1" fmla="*/ 154319 w 342320"/>
                  <a:gd name="connsiteY1" fmla="*/ 529679 h 748473"/>
                  <a:gd name="connsiteX2" fmla="*/ 149239 w 342320"/>
                  <a:gd name="connsiteY2" fmla="*/ 443319 h 748473"/>
                  <a:gd name="connsiteX3" fmla="*/ 159399 w 342320"/>
                  <a:gd name="connsiteY3" fmla="*/ 377279 h 748473"/>
                  <a:gd name="connsiteX4" fmla="*/ 179719 w 342320"/>
                  <a:gd name="connsiteY4" fmla="*/ 341719 h 748473"/>
                  <a:gd name="connsiteX5" fmla="*/ 210199 w 342320"/>
                  <a:gd name="connsiteY5" fmla="*/ 301079 h 748473"/>
                  <a:gd name="connsiteX6" fmla="*/ 230519 w 342320"/>
                  <a:gd name="connsiteY6" fmla="*/ 295999 h 748473"/>
                  <a:gd name="connsiteX7" fmla="*/ 276239 w 342320"/>
                  <a:gd name="connsiteY7" fmla="*/ 255359 h 748473"/>
                  <a:gd name="connsiteX8" fmla="*/ 306719 w 342320"/>
                  <a:gd name="connsiteY8" fmla="*/ 219799 h 748473"/>
                  <a:gd name="connsiteX9" fmla="*/ 337199 w 342320"/>
                  <a:gd name="connsiteY9" fmla="*/ 148679 h 748473"/>
                  <a:gd name="connsiteX10" fmla="*/ 342279 w 342320"/>
                  <a:gd name="connsiteY10" fmla="*/ 87719 h 748473"/>
                  <a:gd name="connsiteX11" fmla="*/ 337199 w 342320"/>
                  <a:gd name="connsiteY11" fmla="*/ 67399 h 748473"/>
                  <a:gd name="connsiteX12" fmla="*/ 311799 w 342320"/>
                  <a:gd name="connsiteY12" fmla="*/ 52159 h 748473"/>
                  <a:gd name="connsiteX13" fmla="*/ 281319 w 342320"/>
                  <a:gd name="connsiteY13" fmla="*/ 21679 h 748473"/>
                  <a:gd name="connsiteX14" fmla="*/ 260999 w 342320"/>
                  <a:gd name="connsiteY14" fmla="*/ 16599 h 748473"/>
                  <a:gd name="connsiteX15" fmla="*/ 225439 w 342320"/>
                  <a:gd name="connsiteY15" fmla="*/ 16599 h 748473"/>
                  <a:gd name="connsiteX16" fmla="*/ 154319 w 342320"/>
                  <a:gd name="connsiteY16" fmla="*/ 6439 h 748473"/>
                  <a:gd name="connsiteX17" fmla="*/ 113679 w 342320"/>
                  <a:gd name="connsiteY17" fmla="*/ 1359 h 748473"/>
                  <a:gd name="connsiteX18" fmla="*/ 93359 w 342320"/>
                  <a:gd name="connsiteY18" fmla="*/ 31839 h 748473"/>
                  <a:gd name="connsiteX19" fmla="*/ 93359 w 342320"/>
                  <a:gd name="connsiteY19" fmla="*/ 67399 h 748473"/>
                  <a:gd name="connsiteX20" fmla="*/ 78119 w 342320"/>
                  <a:gd name="connsiteY20" fmla="*/ 123279 h 748473"/>
                  <a:gd name="connsiteX21" fmla="*/ 47639 w 342320"/>
                  <a:gd name="connsiteY21" fmla="*/ 168999 h 748473"/>
                  <a:gd name="connsiteX22" fmla="*/ 37479 w 342320"/>
                  <a:gd name="connsiteY22" fmla="*/ 265519 h 748473"/>
                  <a:gd name="connsiteX23" fmla="*/ 22239 w 342320"/>
                  <a:gd name="connsiteY23" fmla="*/ 321399 h 748473"/>
                  <a:gd name="connsiteX24" fmla="*/ 6999 w 342320"/>
                  <a:gd name="connsiteY24" fmla="*/ 397599 h 748473"/>
                  <a:gd name="connsiteX25" fmla="*/ 6999 w 342320"/>
                  <a:gd name="connsiteY25" fmla="*/ 473799 h 748473"/>
                  <a:gd name="connsiteX26" fmla="*/ 108599 w 342320"/>
                  <a:gd name="connsiteY26" fmla="*/ 748119 h 748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42320" h="748473">
                    <a:moveTo>
                      <a:pt x="108599" y="748119"/>
                    </a:moveTo>
                    <a:cubicBezTo>
                      <a:pt x="133152" y="757432"/>
                      <a:pt x="147546" y="580479"/>
                      <a:pt x="154319" y="529679"/>
                    </a:cubicBezTo>
                    <a:cubicBezTo>
                      <a:pt x="161092" y="478879"/>
                      <a:pt x="148392" y="468719"/>
                      <a:pt x="149239" y="443319"/>
                    </a:cubicBezTo>
                    <a:cubicBezTo>
                      <a:pt x="150086" y="417919"/>
                      <a:pt x="154319" y="394212"/>
                      <a:pt x="159399" y="377279"/>
                    </a:cubicBezTo>
                    <a:cubicBezTo>
                      <a:pt x="164479" y="360346"/>
                      <a:pt x="171252" y="354419"/>
                      <a:pt x="179719" y="341719"/>
                    </a:cubicBezTo>
                    <a:cubicBezTo>
                      <a:pt x="188186" y="329019"/>
                      <a:pt x="201732" y="308699"/>
                      <a:pt x="210199" y="301079"/>
                    </a:cubicBezTo>
                    <a:cubicBezTo>
                      <a:pt x="218666" y="293459"/>
                      <a:pt x="219512" y="303619"/>
                      <a:pt x="230519" y="295999"/>
                    </a:cubicBezTo>
                    <a:cubicBezTo>
                      <a:pt x="241526" y="288379"/>
                      <a:pt x="263539" y="268059"/>
                      <a:pt x="276239" y="255359"/>
                    </a:cubicBezTo>
                    <a:cubicBezTo>
                      <a:pt x="288939" y="242659"/>
                      <a:pt x="296559" y="237579"/>
                      <a:pt x="306719" y="219799"/>
                    </a:cubicBezTo>
                    <a:cubicBezTo>
                      <a:pt x="316879" y="202019"/>
                      <a:pt x="331272" y="170692"/>
                      <a:pt x="337199" y="148679"/>
                    </a:cubicBezTo>
                    <a:cubicBezTo>
                      <a:pt x="343126" y="126666"/>
                      <a:pt x="342279" y="101266"/>
                      <a:pt x="342279" y="87719"/>
                    </a:cubicBezTo>
                    <a:cubicBezTo>
                      <a:pt x="342279" y="74172"/>
                      <a:pt x="342279" y="73326"/>
                      <a:pt x="337199" y="67399"/>
                    </a:cubicBezTo>
                    <a:cubicBezTo>
                      <a:pt x="332119" y="61472"/>
                      <a:pt x="321112" y="59779"/>
                      <a:pt x="311799" y="52159"/>
                    </a:cubicBezTo>
                    <a:cubicBezTo>
                      <a:pt x="302486" y="44539"/>
                      <a:pt x="289786" y="27606"/>
                      <a:pt x="281319" y="21679"/>
                    </a:cubicBezTo>
                    <a:cubicBezTo>
                      <a:pt x="272852" y="15752"/>
                      <a:pt x="270312" y="17446"/>
                      <a:pt x="260999" y="16599"/>
                    </a:cubicBezTo>
                    <a:cubicBezTo>
                      <a:pt x="251686" y="15752"/>
                      <a:pt x="243219" y="18292"/>
                      <a:pt x="225439" y="16599"/>
                    </a:cubicBezTo>
                    <a:cubicBezTo>
                      <a:pt x="207659" y="14906"/>
                      <a:pt x="172946" y="8979"/>
                      <a:pt x="154319" y="6439"/>
                    </a:cubicBezTo>
                    <a:cubicBezTo>
                      <a:pt x="135692" y="3899"/>
                      <a:pt x="123839" y="-2874"/>
                      <a:pt x="113679" y="1359"/>
                    </a:cubicBezTo>
                    <a:cubicBezTo>
                      <a:pt x="103519" y="5592"/>
                      <a:pt x="96746" y="20832"/>
                      <a:pt x="93359" y="31839"/>
                    </a:cubicBezTo>
                    <a:cubicBezTo>
                      <a:pt x="89972" y="42846"/>
                      <a:pt x="95899" y="52159"/>
                      <a:pt x="93359" y="67399"/>
                    </a:cubicBezTo>
                    <a:cubicBezTo>
                      <a:pt x="90819" y="82639"/>
                      <a:pt x="85739" y="106346"/>
                      <a:pt x="78119" y="123279"/>
                    </a:cubicBezTo>
                    <a:cubicBezTo>
                      <a:pt x="70499" y="140212"/>
                      <a:pt x="54412" y="145292"/>
                      <a:pt x="47639" y="168999"/>
                    </a:cubicBezTo>
                    <a:cubicBezTo>
                      <a:pt x="40866" y="192706"/>
                      <a:pt x="41712" y="240119"/>
                      <a:pt x="37479" y="265519"/>
                    </a:cubicBezTo>
                    <a:cubicBezTo>
                      <a:pt x="33246" y="290919"/>
                      <a:pt x="27319" y="299386"/>
                      <a:pt x="22239" y="321399"/>
                    </a:cubicBezTo>
                    <a:cubicBezTo>
                      <a:pt x="17159" y="343412"/>
                      <a:pt x="9539" y="372199"/>
                      <a:pt x="6999" y="397599"/>
                    </a:cubicBezTo>
                    <a:cubicBezTo>
                      <a:pt x="4459" y="422999"/>
                      <a:pt x="-7394" y="414532"/>
                      <a:pt x="6999" y="473799"/>
                    </a:cubicBezTo>
                    <a:cubicBezTo>
                      <a:pt x="21392" y="533066"/>
                      <a:pt x="84046" y="738806"/>
                      <a:pt x="108599" y="748119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Freeform 15">
                <a:extLst>
                  <a:ext uri="{FF2B5EF4-FFF2-40B4-BE49-F238E27FC236}">
                    <a16:creationId xmlns:a16="http://schemas.microsoft.com/office/drawing/2014/main" id="{680DB812-8DAE-4D49-AF6F-DD7F26F76E14}"/>
                  </a:ext>
                </a:extLst>
              </p:cNvPr>
              <p:cNvSpPr/>
              <p:nvPr/>
            </p:nvSpPr>
            <p:spPr>
              <a:xfrm>
                <a:off x="2643475" y="1349662"/>
                <a:ext cx="523167" cy="762969"/>
              </a:xfrm>
              <a:custGeom>
                <a:avLst/>
                <a:gdLst>
                  <a:gd name="connsiteX0" fmla="*/ 17663 w 523167"/>
                  <a:gd name="connsiteY0" fmla="*/ 221230 h 762969"/>
                  <a:gd name="connsiteX1" fmla="*/ 79 w 523167"/>
                  <a:gd name="connsiteY1" fmla="*/ 268123 h 762969"/>
                  <a:gd name="connsiteX2" fmla="*/ 11802 w 523167"/>
                  <a:gd name="connsiteY2" fmla="*/ 332600 h 762969"/>
                  <a:gd name="connsiteX3" fmla="*/ 26456 w 523167"/>
                  <a:gd name="connsiteY3" fmla="*/ 370700 h 762969"/>
                  <a:gd name="connsiteX4" fmla="*/ 58694 w 523167"/>
                  <a:gd name="connsiteY4" fmla="*/ 385353 h 762969"/>
                  <a:gd name="connsiteX5" fmla="*/ 67487 w 523167"/>
                  <a:gd name="connsiteY5" fmla="*/ 432246 h 762969"/>
                  <a:gd name="connsiteX6" fmla="*/ 85071 w 523167"/>
                  <a:gd name="connsiteY6" fmla="*/ 485000 h 762969"/>
                  <a:gd name="connsiteX7" fmla="*/ 108517 w 523167"/>
                  <a:gd name="connsiteY7" fmla="*/ 523100 h 762969"/>
                  <a:gd name="connsiteX8" fmla="*/ 102656 w 523167"/>
                  <a:gd name="connsiteY8" fmla="*/ 549476 h 762969"/>
                  <a:gd name="connsiteX9" fmla="*/ 140756 w 523167"/>
                  <a:gd name="connsiteY9" fmla="*/ 678430 h 762969"/>
                  <a:gd name="connsiteX10" fmla="*/ 249194 w 523167"/>
                  <a:gd name="connsiteY10" fmla="*/ 760492 h 762969"/>
                  <a:gd name="connsiteX11" fmla="*/ 351771 w 523167"/>
                  <a:gd name="connsiteY11" fmla="*/ 734115 h 762969"/>
                  <a:gd name="connsiteX12" fmla="*/ 404525 w 523167"/>
                  <a:gd name="connsiteY12" fmla="*/ 657915 h 762969"/>
                  <a:gd name="connsiteX13" fmla="*/ 392802 w 523167"/>
                  <a:gd name="connsiteY13" fmla="*/ 602230 h 762969"/>
                  <a:gd name="connsiteX14" fmla="*/ 389871 w 523167"/>
                  <a:gd name="connsiteY14" fmla="*/ 567061 h 762969"/>
                  <a:gd name="connsiteX15" fmla="*/ 404525 w 523167"/>
                  <a:gd name="connsiteY15" fmla="*/ 517238 h 762969"/>
                  <a:gd name="connsiteX16" fmla="*/ 433833 w 523167"/>
                  <a:gd name="connsiteY16" fmla="*/ 461553 h 762969"/>
                  <a:gd name="connsiteX17" fmla="*/ 454348 w 523167"/>
                  <a:gd name="connsiteY17" fmla="*/ 414661 h 762969"/>
                  <a:gd name="connsiteX18" fmla="*/ 460210 w 523167"/>
                  <a:gd name="connsiteY18" fmla="*/ 376561 h 762969"/>
                  <a:gd name="connsiteX19" fmla="*/ 480725 w 523167"/>
                  <a:gd name="connsiteY19" fmla="*/ 379492 h 762969"/>
                  <a:gd name="connsiteX20" fmla="*/ 501240 w 523167"/>
                  <a:gd name="connsiteY20" fmla="*/ 353115 h 762969"/>
                  <a:gd name="connsiteX21" fmla="*/ 521756 w 523167"/>
                  <a:gd name="connsiteY21" fmla="*/ 297430 h 762969"/>
                  <a:gd name="connsiteX22" fmla="*/ 518825 w 523167"/>
                  <a:gd name="connsiteY22" fmla="*/ 238815 h 762969"/>
                  <a:gd name="connsiteX23" fmla="*/ 498310 w 523167"/>
                  <a:gd name="connsiteY23" fmla="*/ 203646 h 762969"/>
                  <a:gd name="connsiteX24" fmla="*/ 489517 w 523167"/>
                  <a:gd name="connsiteY24" fmla="*/ 206576 h 762969"/>
                  <a:gd name="connsiteX25" fmla="*/ 445556 w 523167"/>
                  <a:gd name="connsiteY25" fmla="*/ 142100 h 762969"/>
                  <a:gd name="connsiteX26" fmla="*/ 445556 w 523167"/>
                  <a:gd name="connsiteY26" fmla="*/ 80553 h 762969"/>
                  <a:gd name="connsiteX27" fmla="*/ 369356 w 523167"/>
                  <a:gd name="connsiteY27" fmla="*/ 24869 h 762969"/>
                  <a:gd name="connsiteX28" fmla="*/ 211094 w 523167"/>
                  <a:gd name="connsiteY28" fmla="*/ 1423 h 762969"/>
                  <a:gd name="connsiteX29" fmla="*/ 82140 w 523167"/>
                  <a:gd name="connsiteY29" fmla="*/ 16076 h 762969"/>
                  <a:gd name="connsiteX30" fmla="*/ 41110 w 523167"/>
                  <a:gd name="connsiteY30" fmla="*/ 124515 h 762969"/>
                  <a:gd name="connsiteX31" fmla="*/ 17663 w 523167"/>
                  <a:gd name="connsiteY31" fmla="*/ 221230 h 76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23167" h="762969">
                    <a:moveTo>
                      <a:pt x="17663" y="221230"/>
                    </a:moveTo>
                    <a:cubicBezTo>
                      <a:pt x="10825" y="245165"/>
                      <a:pt x="1056" y="249561"/>
                      <a:pt x="79" y="268123"/>
                    </a:cubicBezTo>
                    <a:cubicBezTo>
                      <a:pt x="-898" y="286685"/>
                      <a:pt x="7406" y="315504"/>
                      <a:pt x="11802" y="332600"/>
                    </a:cubicBezTo>
                    <a:cubicBezTo>
                      <a:pt x="16198" y="349696"/>
                      <a:pt x="18641" y="361908"/>
                      <a:pt x="26456" y="370700"/>
                    </a:cubicBezTo>
                    <a:cubicBezTo>
                      <a:pt x="34271" y="379492"/>
                      <a:pt x="51856" y="375095"/>
                      <a:pt x="58694" y="385353"/>
                    </a:cubicBezTo>
                    <a:cubicBezTo>
                      <a:pt x="65533" y="395611"/>
                      <a:pt x="63091" y="415638"/>
                      <a:pt x="67487" y="432246"/>
                    </a:cubicBezTo>
                    <a:cubicBezTo>
                      <a:pt x="71883" y="448854"/>
                      <a:pt x="78233" y="469858"/>
                      <a:pt x="85071" y="485000"/>
                    </a:cubicBezTo>
                    <a:cubicBezTo>
                      <a:pt x="91909" y="500142"/>
                      <a:pt x="105586" y="512354"/>
                      <a:pt x="108517" y="523100"/>
                    </a:cubicBezTo>
                    <a:cubicBezTo>
                      <a:pt x="111448" y="533846"/>
                      <a:pt x="97283" y="523588"/>
                      <a:pt x="102656" y="549476"/>
                    </a:cubicBezTo>
                    <a:cubicBezTo>
                      <a:pt x="108029" y="575364"/>
                      <a:pt x="116333" y="643261"/>
                      <a:pt x="140756" y="678430"/>
                    </a:cubicBezTo>
                    <a:cubicBezTo>
                      <a:pt x="165179" y="713599"/>
                      <a:pt x="214025" y="751211"/>
                      <a:pt x="249194" y="760492"/>
                    </a:cubicBezTo>
                    <a:cubicBezTo>
                      <a:pt x="284363" y="769773"/>
                      <a:pt x="325882" y="751211"/>
                      <a:pt x="351771" y="734115"/>
                    </a:cubicBezTo>
                    <a:cubicBezTo>
                      <a:pt x="377660" y="717019"/>
                      <a:pt x="397687" y="679896"/>
                      <a:pt x="404525" y="657915"/>
                    </a:cubicBezTo>
                    <a:cubicBezTo>
                      <a:pt x="411364" y="635934"/>
                      <a:pt x="395244" y="617372"/>
                      <a:pt x="392802" y="602230"/>
                    </a:cubicBezTo>
                    <a:cubicBezTo>
                      <a:pt x="390360" y="587088"/>
                      <a:pt x="387917" y="581226"/>
                      <a:pt x="389871" y="567061"/>
                    </a:cubicBezTo>
                    <a:cubicBezTo>
                      <a:pt x="391825" y="552896"/>
                      <a:pt x="397198" y="534823"/>
                      <a:pt x="404525" y="517238"/>
                    </a:cubicBezTo>
                    <a:cubicBezTo>
                      <a:pt x="411852" y="499653"/>
                      <a:pt x="425529" y="478649"/>
                      <a:pt x="433833" y="461553"/>
                    </a:cubicBezTo>
                    <a:cubicBezTo>
                      <a:pt x="442137" y="444457"/>
                      <a:pt x="449952" y="428826"/>
                      <a:pt x="454348" y="414661"/>
                    </a:cubicBezTo>
                    <a:cubicBezTo>
                      <a:pt x="458744" y="400496"/>
                      <a:pt x="455814" y="382422"/>
                      <a:pt x="460210" y="376561"/>
                    </a:cubicBezTo>
                    <a:cubicBezTo>
                      <a:pt x="464606" y="370700"/>
                      <a:pt x="473887" y="383400"/>
                      <a:pt x="480725" y="379492"/>
                    </a:cubicBezTo>
                    <a:cubicBezTo>
                      <a:pt x="487563" y="375584"/>
                      <a:pt x="494401" y="366792"/>
                      <a:pt x="501240" y="353115"/>
                    </a:cubicBezTo>
                    <a:cubicBezTo>
                      <a:pt x="508079" y="339438"/>
                      <a:pt x="518825" y="316480"/>
                      <a:pt x="521756" y="297430"/>
                    </a:cubicBezTo>
                    <a:cubicBezTo>
                      <a:pt x="524687" y="278380"/>
                      <a:pt x="522733" y="254446"/>
                      <a:pt x="518825" y="238815"/>
                    </a:cubicBezTo>
                    <a:cubicBezTo>
                      <a:pt x="514917" y="223184"/>
                      <a:pt x="503195" y="209019"/>
                      <a:pt x="498310" y="203646"/>
                    </a:cubicBezTo>
                    <a:cubicBezTo>
                      <a:pt x="493425" y="198273"/>
                      <a:pt x="498309" y="216834"/>
                      <a:pt x="489517" y="206576"/>
                    </a:cubicBezTo>
                    <a:cubicBezTo>
                      <a:pt x="480725" y="196318"/>
                      <a:pt x="452883" y="163104"/>
                      <a:pt x="445556" y="142100"/>
                    </a:cubicBezTo>
                    <a:cubicBezTo>
                      <a:pt x="438229" y="121096"/>
                      <a:pt x="458256" y="100091"/>
                      <a:pt x="445556" y="80553"/>
                    </a:cubicBezTo>
                    <a:cubicBezTo>
                      <a:pt x="432856" y="61014"/>
                      <a:pt x="408433" y="38057"/>
                      <a:pt x="369356" y="24869"/>
                    </a:cubicBezTo>
                    <a:cubicBezTo>
                      <a:pt x="330279" y="11681"/>
                      <a:pt x="258963" y="2888"/>
                      <a:pt x="211094" y="1423"/>
                    </a:cubicBezTo>
                    <a:cubicBezTo>
                      <a:pt x="163225" y="-43"/>
                      <a:pt x="110471" y="-4439"/>
                      <a:pt x="82140" y="16076"/>
                    </a:cubicBezTo>
                    <a:cubicBezTo>
                      <a:pt x="53809" y="36591"/>
                      <a:pt x="51368" y="95207"/>
                      <a:pt x="41110" y="124515"/>
                    </a:cubicBezTo>
                    <a:cubicBezTo>
                      <a:pt x="30852" y="153823"/>
                      <a:pt x="24501" y="197295"/>
                      <a:pt x="17663" y="22123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8" name="Freeform 16">
                <a:extLst>
                  <a:ext uri="{FF2B5EF4-FFF2-40B4-BE49-F238E27FC236}">
                    <a16:creationId xmlns:a16="http://schemas.microsoft.com/office/drawing/2014/main" id="{6AE0354C-15AC-42F1-8212-79BE8B19DDC9}"/>
                  </a:ext>
                </a:extLst>
              </p:cNvPr>
              <p:cNvSpPr/>
              <p:nvPr/>
            </p:nvSpPr>
            <p:spPr>
              <a:xfrm>
                <a:off x="2637394" y="1199203"/>
                <a:ext cx="516208" cy="478107"/>
              </a:xfrm>
              <a:custGeom>
                <a:avLst/>
                <a:gdLst>
                  <a:gd name="connsiteX0" fmla="*/ 50121 w 516208"/>
                  <a:gd name="connsiteY0" fmla="*/ 477197 h 478107"/>
                  <a:gd name="connsiteX1" fmla="*/ 26675 w 516208"/>
                  <a:gd name="connsiteY1" fmla="*/ 371689 h 478107"/>
                  <a:gd name="connsiteX2" fmla="*/ 12021 w 516208"/>
                  <a:gd name="connsiteY2" fmla="*/ 345312 h 478107"/>
                  <a:gd name="connsiteX3" fmla="*/ 298 w 516208"/>
                  <a:gd name="connsiteY3" fmla="*/ 313074 h 478107"/>
                  <a:gd name="connsiteX4" fmla="*/ 3229 w 516208"/>
                  <a:gd name="connsiteY4" fmla="*/ 277905 h 478107"/>
                  <a:gd name="connsiteX5" fmla="*/ 298 w 516208"/>
                  <a:gd name="connsiteY5" fmla="*/ 231012 h 478107"/>
                  <a:gd name="connsiteX6" fmla="*/ 6160 w 516208"/>
                  <a:gd name="connsiteY6" fmla="*/ 184120 h 478107"/>
                  <a:gd name="connsiteX7" fmla="*/ 23744 w 516208"/>
                  <a:gd name="connsiteY7" fmla="*/ 134297 h 478107"/>
                  <a:gd name="connsiteX8" fmla="*/ 64775 w 516208"/>
                  <a:gd name="connsiteY8" fmla="*/ 90335 h 478107"/>
                  <a:gd name="connsiteX9" fmla="*/ 102875 w 516208"/>
                  <a:gd name="connsiteY9" fmla="*/ 52235 h 478107"/>
                  <a:gd name="connsiteX10" fmla="*/ 179075 w 516208"/>
                  <a:gd name="connsiteY10" fmla="*/ 25859 h 478107"/>
                  <a:gd name="connsiteX11" fmla="*/ 214244 w 516208"/>
                  <a:gd name="connsiteY11" fmla="*/ 2412 h 478107"/>
                  <a:gd name="connsiteX12" fmla="*/ 281652 w 516208"/>
                  <a:gd name="connsiteY12" fmla="*/ 2412 h 478107"/>
                  <a:gd name="connsiteX13" fmla="*/ 357852 w 516208"/>
                  <a:gd name="connsiteY13" fmla="*/ 17066 h 478107"/>
                  <a:gd name="connsiteX14" fmla="*/ 401814 w 516208"/>
                  <a:gd name="connsiteY14" fmla="*/ 52235 h 478107"/>
                  <a:gd name="connsiteX15" fmla="*/ 454568 w 516208"/>
                  <a:gd name="connsiteY15" fmla="*/ 81543 h 478107"/>
                  <a:gd name="connsiteX16" fmla="*/ 498529 w 516208"/>
                  <a:gd name="connsiteY16" fmla="*/ 140159 h 478107"/>
                  <a:gd name="connsiteX17" fmla="*/ 507321 w 516208"/>
                  <a:gd name="connsiteY17" fmla="*/ 207566 h 478107"/>
                  <a:gd name="connsiteX18" fmla="*/ 516114 w 516208"/>
                  <a:gd name="connsiteY18" fmla="*/ 266182 h 478107"/>
                  <a:gd name="connsiteX19" fmla="*/ 501460 w 516208"/>
                  <a:gd name="connsiteY19" fmla="*/ 324797 h 478107"/>
                  <a:gd name="connsiteX20" fmla="*/ 495598 w 516208"/>
                  <a:gd name="connsiteY20" fmla="*/ 354105 h 478107"/>
                  <a:gd name="connsiteX21" fmla="*/ 489737 w 516208"/>
                  <a:gd name="connsiteY21" fmla="*/ 403928 h 478107"/>
                  <a:gd name="connsiteX22" fmla="*/ 475083 w 516208"/>
                  <a:gd name="connsiteY22" fmla="*/ 444959 h 478107"/>
                  <a:gd name="connsiteX23" fmla="*/ 457498 w 516208"/>
                  <a:gd name="connsiteY23" fmla="*/ 380482 h 478107"/>
                  <a:gd name="connsiteX24" fmla="*/ 448706 w 516208"/>
                  <a:gd name="connsiteY24" fmla="*/ 351174 h 478107"/>
                  <a:gd name="connsiteX25" fmla="*/ 422329 w 516208"/>
                  <a:gd name="connsiteY25" fmla="*/ 304282 h 478107"/>
                  <a:gd name="connsiteX26" fmla="*/ 419398 w 516208"/>
                  <a:gd name="connsiteY26" fmla="*/ 248597 h 478107"/>
                  <a:gd name="connsiteX27" fmla="*/ 381298 w 516208"/>
                  <a:gd name="connsiteY27" fmla="*/ 225151 h 478107"/>
                  <a:gd name="connsiteX28" fmla="*/ 357852 w 516208"/>
                  <a:gd name="connsiteY28" fmla="*/ 233943 h 478107"/>
                  <a:gd name="connsiteX29" fmla="*/ 322683 w 516208"/>
                  <a:gd name="connsiteY29" fmla="*/ 216359 h 478107"/>
                  <a:gd name="connsiteX30" fmla="*/ 278721 w 516208"/>
                  <a:gd name="connsiteY30" fmla="*/ 228082 h 478107"/>
                  <a:gd name="connsiteX31" fmla="*/ 249414 w 516208"/>
                  <a:gd name="connsiteY31" fmla="*/ 236874 h 478107"/>
                  <a:gd name="connsiteX32" fmla="*/ 199591 w 516208"/>
                  <a:gd name="connsiteY32" fmla="*/ 231012 h 478107"/>
                  <a:gd name="connsiteX33" fmla="*/ 143906 w 516208"/>
                  <a:gd name="connsiteY33" fmla="*/ 242735 h 478107"/>
                  <a:gd name="connsiteX34" fmla="*/ 111668 w 516208"/>
                  <a:gd name="connsiteY34" fmla="*/ 245666 h 478107"/>
                  <a:gd name="connsiteX35" fmla="*/ 94083 w 516208"/>
                  <a:gd name="connsiteY35" fmla="*/ 260320 h 478107"/>
                  <a:gd name="connsiteX36" fmla="*/ 88221 w 516208"/>
                  <a:gd name="connsiteY36" fmla="*/ 304282 h 478107"/>
                  <a:gd name="connsiteX37" fmla="*/ 67706 w 516208"/>
                  <a:gd name="connsiteY37" fmla="*/ 333589 h 478107"/>
                  <a:gd name="connsiteX38" fmla="*/ 67706 w 516208"/>
                  <a:gd name="connsiteY38" fmla="*/ 418582 h 478107"/>
                  <a:gd name="connsiteX39" fmla="*/ 50121 w 516208"/>
                  <a:gd name="connsiteY39" fmla="*/ 477197 h 478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516208" h="478107">
                    <a:moveTo>
                      <a:pt x="50121" y="477197"/>
                    </a:moveTo>
                    <a:cubicBezTo>
                      <a:pt x="43283" y="469382"/>
                      <a:pt x="33025" y="393670"/>
                      <a:pt x="26675" y="371689"/>
                    </a:cubicBezTo>
                    <a:cubicBezTo>
                      <a:pt x="20325" y="349708"/>
                      <a:pt x="16417" y="355081"/>
                      <a:pt x="12021" y="345312"/>
                    </a:cubicBezTo>
                    <a:cubicBezTo>
                      <a:pt x="7625" y="335543"/>
                      <a:pt x="1763" y="324308"/>
                      <a:pt x="298" y="313074"/>
                    </a:cubicBezTo>
                    <a:cubicBezTo>
                      <a:pt x="-1167" y="301840"/>
                      <a:pt x="3229" y="291582"/>
                      <a:pt x="3229" y="277905"/>
                    </a:cubicBezTo>
                    <a:cubicBezTo>
                      <a:pt x="3229" y="264228"/>
                      <a:pt x="-191" y="246643"/>
                      <a:pt x="298" y="231012"/>
                    </a:cubicBezTo>
                    <a:cubicBezTo>
                      <a:pt x="786" y="215381"/>
                      <a:pt x="2252" y="200239"/>
                      <a:pt x="6160" y="184120"/>
                    </a:cubicBezTo>
                    <a:cubicBezTo>
                      <a:pt x="10068" y="168001"/>
                      <a:pt x="13975" y="149928"/>
                      <a:pt x="23744" y="134297"/>
                    </a:cubicBezTo>
                    <a:cubicBezTo>
                      <a:pt x="33513" y="118666"/>
                      <a:pt x="51587" y="104012"/>
                      <a:pt x="64775" y="90335"/>
                    </a:cubicBezTo>
                    <a:cubicBezTo>
                      <a:pt x="77964" y="76658"/>
                      <a:pt x="83825" y="62981"/>
                      <a:pt x="102875" y="52235"/>
                    </a:cubicBezTo>
                    <a:cubicBezTo>
                      <a:pt x="121925" y="41489"/>
                      <a:pt x="160513" y="34163"/>
                      <a:pt x="179075" y="25859"/>
                    </a:cubicBezTo>
                    <a:cubicBezTo>
                      <a:pt x="197637" y="17555"/>
                      <a:pt x="197148" y="6320"/>
                      <a:pt x="214244" y="2412"/>
                    </a:cubicBezTo>
                    <a:cubicBezTo>
                      <a:pt x="231340" y="-1496"/>
                      <a:pt x="257717" y="-30"/>
                      <a:pt x="281652" y="2412"/>
                    </a:cubicBezTo>
                    <a:cubicBezTo>
                      <a:pt x="305587" y="4854"/>
                      <a:pt x="337825" y="8762"/>
                      <a:pt x="357852" y="17066"/>
                    </a:cubicBezTo>
                    <a:cubicBezTo>
                      <a:pt x="377879" y="25370"/>
                      <a:pt x="385695" y="41489"/>
                      <a:pt x="401814" y="52235"/>
                    </a:cubicBezTo>
                    <a:cubicBezTo>
                      <a:pt x="417933" y="62981"/>
                      <a:pt x="438449" y="66889"/>
                      <a:pt x="454568" y="81543"/>
                    </a:cubicBezTo>
                    <a:cubicBezTo>
                      <a:pt x="470687" y="96197"/>
                      <a:pt x="489737" y="119155"/>
                      <a:pt x="498529" y="140159"/>
                    </a:cubicBezTo>
                    <a:cubicBezTo>
                      <a:pt x="507321" y="161163"/>
                      <a:pt x="504390" y="186562"/>
                      <a:pt x="507321" y="207566"/>
                    </a:cubicBezTo>
                    <a:cubicBezTo>
                      <a:pt x="510252" y="228570"/>
                      <a:pt x="517091" y="246644"/>
                      <a:pt x="516114" y="266182"/>
                    </a:cubicBezTo>
                    <a:cubicBezTo>
                      <a:pt x="515137" y="285720"/>
                      <a:pt x="504879" y="310143"/>
                      <a:pt x="501460" y="324797"/>
                    </a:cubicBezTo>
                    <a:cubicBezTo>
                      <a:pt x="498041" y="339451"/>
                      <a:pt x="497552" y="340917"/>
                      <a:pt x="495598" y="354105"/>
                    </a:cubicBezTo>
                    <a:cubicBezTo>
                      <a:pt x="493644" y="367293"/>
                      <a:pt x="493156" y="388786"/>
                      <a:pt x="489737" y="403928"/>
                    </a:cubicBezTo>
                    <a:cubicBezTo>
                      <a:pt x="486318" y="419070"/>
                      <a:pt x="480456" y="448867"/>
                      <a:pt x="475083" y="444959"/>
                    </a:cubicBezTo>
                    <a:cubicBezTo>
                      <a:pt x="469710" y="441051"/>
                      <a:pt x="461894" y="396113"/>
                      <a:pt x="457498" y="380482"/>
                    </a:cubicBezTo>
                    <a:cubicBezTo>
                      <a:pt x="453102" y="364851"/>
                      <a:pt x="454567" y="363874"/>
                      <a:pt x="448706" y="351174"/>
                    </a:cubicBezTo>
                    <a:cubicBezTo>
                      <a:pt x="442845" y="338474"/>
                      <a:pt x="427214" y="321378"/>
                      <a:pt x="422329" y="304282"/>
                    </a:cubicBezTo>
                    <a:cubicBezTo>
                      <a:pt x="417444" y="287186"/>
                      <a:pt x="426236" y="261785"/>
                      <a:pt x="419398" y="248597"/>
                    </a:cubicBezTo>
                    <a:cubicBezTo>
                      <a:pt x="412560" y="235409"/>
                      <a:pt x="391556" y="227593"/>
                      <a:pt x="381298" y="225151"/>
                    </a:cubicBezTo>
                    <a:cubicBezTo>
                      <a:pt x="371040" y="222709"/>
                      <a:pt x="367621" y="235408"/>
                      <a:pt x="357852" y="233943"/>
                    </a:cubicBezTo>
                    <a:cubicBezTo>
                      <a:pt x="348083" y="232478"/>
                      <a:pt x="335871" y="217336"/>
                      <a:pt x="322683" y="216359"/>
                    </a:cubicBezTo>
                    <a:cubicBezTo>
                      <a:pt x="309495" y="215382"/>
                      <a:pt x="290933" y="224663"/>
                      <a:pt x="278721" y="228082"/>
                    </a:cubicBezTo>
                    <a:cubicBezTo>
                      <a:pt x="266509" y="231501"/>
                      <a:pt x="262602" y="236386"/>
                      <a:pt x="249414" y="236874"/>
                    </a:cubicBezTo>
                    <a:cubicBezTo>
                      <a:pt x="236226" y="237362"/>
                      <a:pt x="217176" y="230035"/>
                      <a:pt x="199591" y="231012"/>
                    </a:cubicBezTo>
                    <a:cubicBezTo>
                      <a:pt x="182006" y="231989"/>
                      <a:pt x="158560" y="240293"/>
                      <a:pt x="143906" y="242735"/>
                    </a:cubicBezTo>
                    <a:cubicBezTo>
                      <a:pt x="129252" y="245177"/>
                      <a:pt x="119972" y="242735"/>
                      <a:pt x="111668" y="245666"/>
                    </a:cubicBezTo>
                    <a:cubicBezTo>
                      <a:pt x="103364" y="248597"/>
                      <a:pt x="97991" y="250551"/>
                      <a:pt x="94083" y="260320"/>
                    </a:cubicBezTo>
                    <a:cubicBezTo>
                      <a:pt x="90175" y="270089"/>
                      <a:pt x="92617" y="292071"/>
                      <a:pt x="88221" y="304282"/>
                    </a:cubicBezTo>
                    <a:cubicBezTo>
                      <a:pt x="83825" y="316493"/>
                      <a:pt x="71125" y="314539"/>
                      <a:pt x="67706" y="333589"/>
                    </a:cubicBezTo>
                    <a:cubicBezTo>
                      <a:pt x="64287" y="352639"/>
                      <a:pt x="69171" y="396601"/>
                      <a:pt x="67706" y="418582"/>
                    </a:cubicBezTo>
                    <a:cubicBezTo>
                      <a:pt x="66241" y="440563"/>
                      <a:pt x="56959" y="485012"/>
                      <a:pt x="50121" y="477197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" name="Freeform 17">
                <a:extLst>
                  <a:ext uri="{FF2B5EF4-FFF2-40B4-BE49-F238E27FC236}">
                    <a16:creationId xmlns:a16="http://schemas.microsoft.com/office/drawing/2014/main" id="{335ADDDB-D9DF-4E51-AA5F-2E886132DBED}"/>
                  </a:ext>
                </a:extLst>
              </p:cNvPr>
              <p:cNvSpPr/>
              <p:nvPr/>
            </p:nvSpPr>
            <p:spPr>
              <a:xfrm>
                <a:off x="2460680" y="1873253"/>
                <a:ext cx="902625" cy="1510983"/>
              </a:xfrm>
              <a:custGeom>
                <a:avLst/>
                <a:gdLst>
                  <a:gd name="connsiteX0" fmla="*/ 285568 w 902625"/>
                  <a:gd name="connsiteY0" fmla="*/ 1267 h 1510983"/>
                  <a:gd name="connsiteX1" fmla="*/ 294712 w 902625"/>
                  <a:gd name="connsiteY1" fmla="*/ 68323 h 1510983"/>
                  <a:gd name="connsiteX2" fmla="*/ 352624 w 902625"/>
                  <a:gd name="connsiteY2" fmla="*/ 117091 h 1510983"/>
                  <a:gd name="connsiteX3" fmla="*/ 410536 w 902625"/>
                  <a:gd name="connsiteY3" fmla="*/ 171955 h 1510983"/>
                  <a:gd name="connsiteX4" fmla="*/ 462352 w 902625"/>
                  <a:gd name="connsiteY4" fmla="*/ 184147 h 1510983"/>
                  <a:gd name="connsiteX5" fmla="*/ 529408 w 902625"/>
                  <a:gd name="connsiteY5" fmla="*/ 150619 h 1510983"/>
                  <a:gd name="connsiteX6" fmla="*/ 584272 w 902625"/>
                  <a:gd name="connsiteY6" fmla="*/ 104899 h 1510983"/>
                  <a:gd name="connsiteX7" fmla="*/ 593416 w 902625"/>
                  <a:gd name="connsiteY7" fmla="*/ 83563 h 1510983"/>
                  <a:gd name="connsiteX8" fmla="*/ 581224 w 902625"/>
                  <a:gd name="connsiteY8" fmla="*/ 65275 h 1510983"/>
                  <a:gd name="connsiteX9" fmla="*/ 608656 w 902625"/>
                  <a:gd name="connsiteY9" fmla="*/ 101851 h 1510983"/>
                  <a:gd name="connsiteX10" fmla="*/ 608656 w 902625"/>
                  <a:gd name="connsiteY10" fmla="*/ 138427 h 1510983"/>
                  <a:gd name="connsiteX11" fmla="*/ 605608 w 902625"/>
                  <a:gd name="connsiteY11" fmla="*/ 175003 h 1510983"/>
                  <a:gd name="connsiteX12" fmla="*/ 654376 w 902625"/>
                  <a:gd name="connsiteY12" fmla="*/ 217675 h 1510983"/>
                  <a:gd name="connsiteX13" fmla="*/ 761056 w 902625"/>
                  <a:gd name="connsiteY13" fmla="*/ 406651 h 1510983"/>
                  <a:gd name="connsiteX14" fmla="*/ 773248 w 902625"/>
                  <a:gd name="connsiteY14" fmla="*/ 836419 h 1510983"/>
                  <a:gd name="connsiteX15" fmla="*/ 861640 w 902625"/>
                  <a:gd name="connsiteY15" fmla="*/ 1214371 h 1510983"/>
                  <a:gd name="connsiteX16" fmla="*/ 901264 w 902625"/>
                  <a:gd name="connsiteY16" fmla="*/ 1397251 h 1510983"/>
                  <a:gd name="connsiteX17" fmla="*/ 815920 w 902625"/>
                  <a:gd name="connsiteY17" fmla="*/ 1427731 h 1510983"/>
                  <a:gd name="connsiteX18" fmla="*/ 742768 w 902625"/>
                  <a:gd name="connsiteY18" fmla="*/ 1436875 h 1510983"/>
                  <a:gd name="connsiteX19" fmla="*/ 681808 w 902625"/>
                  <a:gd name="connsiteY19" fmla="*/ 1433827 h 1510983"/>
                  <a:gd name="connsiteX20" fmla="*/ 559888 w 902625"/>
                  <a:gd name="connsiteY20" fmla="*/ 1461259 h 1510983"/>
                  <a:gd name="connsiteX21" fmla="*/ 434920 w 902625"/>
                  <a:gd name="connsiteY21" fmla="*/ 1491739 h 1510983"/>
                  <a:gd name="connsiteX22" fmla="*/ 355672 w 902625"/>
                  <a:gd name="connsiteY22" fmla="*/ 1506979 h 1510983"/>
                  <a:gd name="connsiteX23" fmla="*/ 230704 w 902625"/>
                  <a:gd name="connsiteY23" fmla="*/ 1510027 h 1510983"/>
                  <a:gd name="connsiteX24" fmla="*/ 133168 w 902625"/>
                  <a:gd name="connsiteY24" fmla="*/ 1506979 h 1510983"/>
                  <a:gd name="connsiteX25" fmla="*/ 14296 w 902625"/>
                  <a:gd name="connsiteY25" fmla="*/ 1470403 h 1510983"/>
                  <a:gd name="connsiteX26" fmla="*/ 5152 w 902625"/>
                  <a:gd name="connsiteY26" fmla="*/ 1196083 h 1510983"/>
                  <a:gd name="connsiteX27" fmla="*/ 41728 w 902625"/>
                  <a:gd name="connsiteY27" fmla="*/ 702307 h 1510983"/>
                  <a:gd name="connsiteX28" fmla="*/ 145360 w 902625"/>
                  <a:gd name="connsiteY28" fmla="*/ 226819 h 1510983"/>
                  <a:gd name="connsiteX29" fmla="*/ 245944 w 902625"/>
                  <a:gd name="connsiteY29" fmla="*/ 40891 h 1510983"/>
                  <a:gd name="connsiteX30" fmla="*/ 285568 w 902625"/>
                  <a:gd name="connsiteY30" fmla="*/ 1267 h 1510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902625" h="1510983">
                    <a:moveTo>
                      <a:pt x="285568" y="1267"/>
                    </a:moveTo>
                    <a:cubicBezTo>
                      <a:pt x="293696" y="5839"/>
                      <a:pt x="283536" y="49019"/>
                      <a:pt x="294712" y="68323"/>
                    </a:cubicBezTo>
                    <a:cubicBezTo>
                      <a:pt x="305888" y="87627"/>
                      <a:pt x="333320" y="99819"/>
                      <a:pt x="352624" y="117091"/>
                    </a:cubicBezTo>
                    <a:cubicBezTo>
                      <a:pt x="371928" y="134363"/>
                      <a:pt x="392248" y="160779"/>
                      <a:pt x="410536" y="171955"/>
                    </a:cubicBezTo>
                    <a:cubicBezTo>
                      <a:pt x="428824" y="183131"/>
                      <a:pt x="442540" y="187703"/>
                      <a:pt x="462352" y="184147"/>
                    </a:cubicBezTo>
                    <a:cubicBezTo>
                      <a:pt x="482164" y="180591"/>
                      <a:pt x="509088" y="163827"/>
                      <a:pt x="529408" y="150619"/>
                    </a:cubicBezTo>
                    <a:cubicBezTo>
                      <a:pt x="549728" y="137411"/>
                      <a:pt x="573604" y="116075"/>
                      <a:pt x="584272" y="104899"/>
                    </a:cubicBezTo>
                    <a:cubicBezTo>
                      <a:pt x="594940" y="93723"/>
                      <a:pt x="593924" y="90167"/>
                      <a:pt x="593416" y="83563"/>
                    </a:cubicBezTo>
                    <a:cubicBezTo>
                      <a:pt x="592908" y="76959"/>
                      <a:pt x="578684" y="62227"/>
                      <a:pt x="581224" y="65275"/>
                    </a:cubicBezTo>
                    <a:cubicBezTo>
                      <a:pt x="583764" y="68323"/>
                      <a:pt x="604084" y="89659"/>
                      <a:pt x="608656" y="101851"/>
                    </a:cubicBezTo>
                    <a:cubicBezTo>
                      <a:pt x="613228" y="114043"/>
                      <a:pt x="609164" y="126235"/>
                      <a:pt x="608656" y="138427"/>
                    </a:cubicBezTo>
                    <a:cubicBezTo>
                      <a:pt x="608148" y="150619"/>
                      <a:pt x="597988" y="161795"/>
                      <a:pt x="605608" y="175003"/>
                    </a:cubicBezTo>
                    <a:cubicBezTo>
                      <a:pt x="613228" y="188211"/>
                      <a:pt x="628468" y="179067"/>
                      <a:pt x="654376" y="217675"/>
                    </a:cubicBezTo>
                    <a:cubicBezTo>
                      <a:pt x="680284" y="256283"/>
                      <a:pt x="741244" y="303527"/>
                      <a:pt x="761056" y="406651"/>
                    </a:cubicBezTo>
                    <a:cubicBezTo>
                      <a:pt x="780868" y="509775"/>
                      <a:pt x="756484" y="701799"/>
                      <a:pt x="773248" y="836419"/>
                    </a:cubicBezTo>
                    <a:cubicBezTo>
                      <a:pt x="790012" y="971039"/>
                      <a:pt x="840304" y="1120899"/>
                      <a:pt x="861640" y="1214371"/>
                    </a:cubicBezTo>
                    <a:cubicBezTo>
                      <a:pt x="882976" y="1307843"/>
                      <a:pt x="908884" y="1361691"/>
                      <a:pt x="901264" y="1397251"/>
                    </a:cubicBezTo>
                    <a:cubicBezTo>
                      <a:pt x="893644" y="1432811"/>
                      <a:pt x="842336" y="1421127"/>
                      <a:pt x="815920" y="1427731"/>
                    </a:cubicBezTo>
                    <a:cubicBezTo>
                      <a:pt x="789504" y="1434335"/>
                      <a:pt x="765120" y="1435859"/>
                      <a:pt x="742768" y="1436875"/>
                    </a:cubicBezTo>
                    <a:cubicBezTo>
                      <a:pt x="720416" y="1437891"/>
                      <a:pt x="712288" y="1429763"/>
                      <a:pt x="681808" y="1433827"/>
                    </a:cubicBezTo>
                    <a:cubicBezTo>
                      <a:pt x="651328" y="1437891"/>
                      <a:pt x="559888" y="1461259"/>
                      <a:pt x="559888" y="1461259"/>
                    </a:cubicBezTo>
                    <a:lnTo>
                      <a:pt x="434920" y="1491739"/>
                    </a:lnTo>
                    <a:cubicBezTo>
                      <a:pt x="400884" y="1499359"/>
                      <a:pt x="389708" y="1503931"/>
                      <a:pt x="355672" y="1506979"/>
                    </a:cubicBezTo>
                    <a:cubicBezTo>
                      <a:pt x="321636" y="1510027"/>
                      <a:pt x="267788" y="1510027"/>
                      <a:pt x="230704" y="1510027"/>
                    </a:cubicBezTo>
                    <a:cubicBezTo>
                      <a:pt x="193620" y="1510027"/>
                      <a:pt x="169236" y="1513583"/>
                      <a:pt x="133168" y="1506979"/>
                    </a:cubicBezTo>
                    <a:cubicBezTo>
                      <a:pt x="97100" y="1500375"/>
                      <a:pt x="35632" y="1522219"/>
                      <a:pt x="14296" y="1470403"/>
                    </a:cubicBezTo>
                    <a:cubicBezTo>
                      <a:pt x="-7040" y="1418587"/>
                      <a:pt x="580" y="1324099"/>
                      <a:pt x="5152" y="1196083"/>
                    </a:cubicBezTo>
                    <a:cubicBezTo>
                      <a:pt x="9724" y="1068067"/>
                      <a:pt x="18360" y="863851"/>
                      <a:pt x="41728" y="702307"/>
                    </a:cubicBezTo>
                    <a:cubicBezTo>
                      <a:pt x="65096" y="540763"/>
                      <a:pt x="111324" y="337055"/>
                      <a:pt x="145360" y="226819"/>
                    </a:cubicBezTo>
                    <a:cubicBezTo>
                      <a:pt x="179396" y="116583"/>
                      <a:pt x="222068" y="78483"/>
                      <a:pt x="245944" y="40891"/>
                    </a:cubicBezTo>
                    <a:cubicBezTo>
                      <a:pt x="269820" y="3299"/>
                      <a:pt x="277440" y="-3305"/>
                      <a:pt x="285568" y="1267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" name="Freeform 18">
                <a:extLst>
                  <a:ext uri="{FF2B5EF4-FFF2-40B4-BE49-F238E27FC236}">
                    <a16:creationId xmlns:a16="http://schemas.microsoft.com/office/drawing/2014/main" id="{EA417E4D-1455-490E-AC24-4D155C6B1DDD}"/>
                  </a:ext>
                </a:extLst>
              </p:cNvPr>
              <p:cNvSpPr/>
              <p:nvPr/>
            </p:nvSpPr>
            <p:spPr>
              <a:xfrm>
                <a:off x="2823398" y="2045097"/>
                <a:ext cx="372325" cy="1206936"/>
              </a:xfrm>
              <a:custGeom>
                <a:avLst/>
                <a:gdLst>
                  <a:gd name="connsiteX0" fmla="*/ 60010 w 372325"/>
                  <a:gd name="connsiteY0" fmla="*/ 111 h 1206936"/>
                  <a:gd name="connsiteX1" fmla="*/ 2098 w 372325"/>
                  <a:gd name="connsiteY1" fmla="*/ 42783 h 1206936"/>
                  <a:gd name="connsiteX2" fmla="*/ 14290 w 372325"/>
                  <a:gd name="connsiteY2" fmla="*/ 79359 h 1206936"/>
                  <a:gd name="connsiteX3" fmla="*/ 29530 w 372325"/>
                  <a:gd name="connsiteY3" fmla="*/ 97647 h 1206936"/>
                  <a:gd name="connsiteX4" fmla="*/ 44770 w 372325"/>
                  <a:gd name="connsiteY4" fmla="*/ 122031 h 1206936"/>
                  <a:gd name="connsiteX5" fmla="*/ 29530 w 372325"/>
                  <a:gd name="connsiteY5" fmla="*/ 170799 h 1206936"/>
                  <a:gd name="connsiteX6" fmla="*/ 32578 w 372325"/>
                  <a:gd name="connsiteY6" fmla="*/ 259191 h 1206936"/>
                  <a:gd name="connsiteX7" fmla="*/ 50866 w 372325"/>
                  <a:gd name="connsiteY7" fmla="*/ 393303 h 1206936"/>
                  <a:gd name="connsiteX8" fmla="*/ 133162 w 372325"/>
                  <a:gd name="connsiteY8" fmla="*/ 926703 h 1206936"/>
                  <a:gd name="connsiteX9" fmla="*/ 166690 w 372325"/>
                  <a:gd name="connsiteY9" fmla="*/ 1097391 h 1206936"/>
                  <a:gd name="connsiteX10" fmla="*/ 178882 w 372325"/>
                  <a:gd name="connsiteY10" fmla="*/ 1124823 h 1206936"/>
                  <a:gd name="connsiteX11" fmla="*/ 227650 w 372325"/>
                  <a:gd name="connsiteY11" fmla="*/ 1158351 h 1206936"/>
                  <a:gd name="connsiteX12" fmla="*/ 297754 w 372325"/>
                  <a:gd name="connsiteY12" fmla="*/ 1201023 h 1206936"/>
                  <a:gd name="connsiteX13" fmla="*/ 316042 w 372325"/>
                  <a:gd name="connsiteY13" fmla="*/ 1191879 h 1206936"/>
                  <a:gd name="connsiteX14" fmla="*/ 367858 w 372325"/>
                  <a:gd name="connsiteY14" fmla="*/ 1066911 h 1206936"/>
                  <a:gd name="connsiteX15" fmla="*/ 367858 w 372325"/>
                  <a:gd name="connsiteY15" fmla="*/ 1036431 h 1206936"/>
                  <a:gd name="connsiteX16" fmla="*/ 352618 w 372325"/>
                  <a:gd name="connsiteY16" fmla="*/ 990711 h 1206936"/>
                  <a:gd name="connsiteX17" fmla="*/ 306898 w 372325"/>
                  <a:gd name="connsiteY17" fmla="*/ 810879 h 1206936"/>
                  <a:gd name="connsiteX18" fmla="*/ 230698 w 372325"/>
                  <a:gd name="connsiteY18" fmla="*/ 457311 h 1206936"/>
                  <a:gd name="connsiteX19" fmla="*/ 188026 w 372325"/>
                  <a:gd name="connsiteY19" fmla="*/ 289671 h 1206936"/>
                  <a:gd name="connsiteX20" fmla="*/ 166690 w 372325"/>
                  <a:gd name="connsiteY20" fmla="*/ 210423 h 1206936"/>
                  <a:gd name="connsiteX21" fmla="*/ 142306 w 372325"/>
                  <a:gd name="connsiteY21" fmla="*/ 173847 h 1206936"/>
                  <a:gd name="connsiteX22" fmla="*/ 124018 w 372325"/>
                  <a:gd name="connsiteY22" fmla="*/ 131175 h 1206936"/>
                  <a:gd name="connsiteX23" fmla="*/ 117922 w 372325"/>
                  <a:gd name="connsiteY23" fmla="*/ 100695 h 1206936"/>
                  <a:gd name="connsiteX24" fmla="*/ 148402 w 372325"/>
                  <a:gd name="connsiteY24" fmla="*/ 82407 h 1206936"/>
                  <a:gd name="connsiteX25" fmla="*/ 154498 w 372325"/>
                  <a:gd name="connsiteY25" fmla="*/ 54975 h 1206936"/>
                  <a:gd name="connsiteX26" fmla="*/ 136210 w 372325"/>
                  <a:gd name="connsiteY26" fmla="*/ 30591 h 1206936"/>
                  <a:gd name="connsiteX27" fmla="*/ 60010 w 372325"/>
                  <a:gd name="connsiteY27" fmla="*/ 111 h 1206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72325" h="1206936">
                    <a:moveTo>
                      <a:pt x="60010" y="111"/>
                    </a:moveTo>
                    <a:cubicBezTo>
                      <a:pt x="37658" y="2143"/>
                      <a:pt x="9718" y="29575"/>
                      <a:pt x="2098" y="42783"/>
                    </a:cubicBezTo>
                    <a:cubicBezTo>
                      <a:pt x="-5522" y="55991"/>
                      <a:pt x="9718" y="70215"/>
                      <a:pt x="14290" y="79359"/>
                    </a:cubicBezTo>
                    <a:cubicBezTo>
                      <a:pt x="18862" y="88503"/>
                      <a:pt x="24450" y="90535"/>
                      <a:pt x="29530" y="97647"/>
                    </a:cubicBezTo>
                    <a:cubicBezTo>
                      <a:pt x="34610" y="104759"/>
                      <a:pt x="44770" y="109839"/>
                      <a:pt x="44770" y="122031"/>
                    </a:cubicBezTo>
                    <a:cubicBezTo>
                      <a:pt x="44770" y="134223"/>
                      <a:pt x="31562" y="147939"/>
                      <a:pt x="29530" y="170799"/>
                    </a:cubicBezTo>
                    <a:cubicBezTo>
                      <a:pt x="27498" y="193659"/>
                      <a:pt x="29022" y="222107"/>
                      <a:pt x="32578" y="259191"/>
                    </a:cubicBezTo>
                    <a:cubicBezTo>
                      <a:pt x="36134" y="296275"/>
                      <a:pt x="34102" y="282051"/>
                      <a:pt x="50866" y="393303"/>
                    </a:cubicBezTo>
                    <a:cubicBezTo>
                      <a:pt x="67630" y="504555"/>
                      <a:pt x="113858" y="809355"/>
                      <a:pt x="133162" y="926703"/>
                    </a:cubicBezTo>
                    <a:cubicBezTo>
                      <a:pt x="152466" y="1044051"/>
                      <a:pt x="159070" y="1064371"/>
                      <a:pt x="166690" y="1097391"/>
                    </a:cubicBezTo>
                    <a:cubicBezTo>
                      <a:pt x="174310" y="1130411"/>
                      <a:pt x="168722" y="1114663"/>
                      <a:pt x="178882" y="1124823"/>
                    </a:cubicBezTo>
                    <a:cubicBezTo>
                      <a:pt x="189042" y="1134983"/>
                      <a:pt x="207838" y="1145651"/>
                      <a:pt x="227650" y="1158351"/>
                    </a:cubicBezTo>
                    <a:cubicBezTo>
                      <a:pt x="247462" y="1171051"/>
                      <a:pt x="283022" y="1195435"/>
                      <a:pt x="297754" y="1201023"/>
                    </a:cubicBezTo>
                    <a:cubicBezTo>
                      <a:pt x="312486" y="1206611"/>
                      <a:pt x="304358" y="1214231"/>
                      <a:pt x="316042" y="1191879"/>
                    </a:cubicBezTo>
                    <a:cubicBezTo>
                      <a:pt x="327726" y="1169527"/>
                      <a:pt x="359222" y="1092819"/>
                      <a:pt x="367858" y="1066911"/>
                    </a:cubicBezTo>
                    <a:cubicBezTo>
                      <a:pt x="376494" y="1041003"/>
                      <a:pt x="370398" y="1049131"/>
                      <a:pt x="367858" y="1036431"/>
                    </a:cubicBezTo>
                    <a:cubicBezTo>
                      <a:pt x="365318" y="1023731"/>
                      <a:pt x="362778" y="1028303"/>
                      <a:pt x="352618" y="990711"/>
                    </a:cubicBezTo>
                    <a:cubicBezTo>
                      <a:pt x="342458" y="953119"/>
                      <a:pt x="327218" y="899779"/>
                      <a:pt x="306898" y="810879"/>
                    </a:cubicBezTo>
                    <a:cubicBezTo>
                      <a:pt x="286578" y="721979"/>
                      <a:pt x="250510" y="544179"/>
                      <a:pt x="230698" y="457311"/>
                    </a:cubicBezTo>
                    <a:cubicBezTo>
                      <a:pt x="210886" y="370443"/>
                      <a:pt x="198694" y="330819"/>
                      <a:pt x="188026" y="289671"/>
                    </a:cubicBezTo>
                    <a:cubicBezTo>
                      <a:pt x="177358" y="248523"/>
                      <a:pt x="174310" y="229727"/>
                      <a:pt x="166690" y="210423"/>
                    </a:cubicBezTo>
                    <a:cubicBezTo>
                      <a:pt x="159070" y="191119"/>
                      <a:pt x="149418" y="187055"/>
                      <a:pt x="142306" y="173847"/>
                    </a:cubicBezTo>
                    <a:cubicBezTo>
                      <a:pt x="135194" y="160639"/>
                      <a:pt x="128082" y="143367"/>
                      <a:pt x="124018" y="131175"/>
                    </a:cubicBezTo>
                    <a:cubicBezTo>
                      <a:pt x="119954" y="118983"/>
                      <a:pt x="113858" y="108823"/>
                      <a:pt x="117922" y="100695"/>
                    </a:cubicBezTo>
                    <a:cubicBezTo>
                      <a:pt x="121986" y="92567"/>
                      <a:pt x="142306" y="90027"/>
                      <a:pt x="148402" y="82407"/>
                    </a:cubicBezTo>
                    <a:cubicBezTo>
                      <a:pt x="154498" y="74787"/>
                      <a:pt x="156530" y="63611"/>
                      <a:pt x="154498" y="54975"/>
                    </a:cubicBezTo>
                    <a:cubicBezTo>
                      <a:pt x="152466" y="46339"/>
                      <a:pt x="144846" y="36687"/>
                      <a:pt x="136210" y="30591"/>
                    </a:cubicBezTo>
                    <a:cubicBezTo>
                      <a:pt x="127574" y="24495"/>
                      <a:pt x="82362" y="-1921"/>
                      <a:pt x="60010" y="111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Freeform 19">
                <a:extLst>
                  <a:ext uri="{FF2B5EF4-FFF2-40B4-BE49-F238E27FC236}">
                    <a16:creationId xmlns:a16="http://schemas.microsoft.com/office/drawing/2014/main" id="{9A438817-0DCD-47C5-A6AD-B03B87D77F95}"/>
                  </a:ext>
                </a:extLst>
              </p:cNvPr>
              <p:cNvSpPr/>
              <p:nvPr/>
            </p:nvSpPr>
            <p:spPr>
              <a:xfrm>
                <a:off x="3067836" y="1975406"/>
                <a:ext cx="501695" cy="1929431"/>
              </a:xfrm>
              <a:custGeom>
                <a:avLst/>
                <a:gdLst>
                  <a:gd name="connsiteX0" fmla="*/ 217 w 501695"/>
                  <a:gd name="connsiteY0" fmla="*/ 1783 h 1929431"/>
                  <a:gd name="connsiteX1" fmla="*/ 44332 w 501695"/>
                  <a:gd name="connsiteY1" fmla="*/ 73973 h 1929431"/>
                  <a:gd name="connsiteX2" fmla="*/ 96469 w 501695"/>
                  <a:gd name="connsiteY2" fmla="*/ 122099 h 1929431"/>
                  <a:gd name="connsiteX3" fmla="*/ 196732 w 501695"/>
                  <a:gd name="connsiteY3" fmla="*/ 154183 h 1929431"/>
                  <a:gd name="connsiteX4" fmla="*/ 317048 w 501695"/>
                  <a:gd name="connsiteY4" fmla="*/ 238405 h 1929431"/>
                  <a:gd name="connsiteX5" fmla="*/ 353143 w 501695"/>
                  <a:gd name="connsiteY5" fmla="*/ 270489 h 1929431"/>
                  <a:gd name="connsiteX6" fmla="*/ 365175 w 501695"/>
                  <a:gd name="connsiteY6" fmla="*/ 358720 h 1929431"/>
                  <a:gd name="connsiteX7" fmla="*/ 369185 w 501695"/>
                  <a:gd name="connsiteY7" fmla="*/ 406847 h 1929431"/>
                  <a:gd name="connsiteX8" fmla="*/ 369185 w 501695"/>
                  <a:gd name="connsiteY8" fmla="*/ 454973 h 1929431"/>
                  <a:gd name="connsiteX9" fmla="*/ 381217 w 501695"/>
                  <a:gd name="connsiteY9" fmla="*/ 527162 h 1929431"/>
                  <a:gd name="connsiteX10" fmla="*/ 401269 w 501695"/>
                  <a:gd name="connsiteY10" fmla="*/ 579299 h 1929431"/>
                  <a:gd name="connsiteX11" fmla="*/ 397259 w 501695"/>
                  <a:gd name="connsiteY11" fmla="*/ 631436 h 1929431"/>
                  <a:gd name="connsiteX12" fmla="*/ 409290 w 501695"/>
                  <a:gd name="connsiteY12" fmla="*/ 707636 h 1929431"/>
                  <a:gd name="connsiteX13" fmla="*/ 433353 w 501695"/>
                  <a:gd name="connsiteY13" fmla="*/ 852015 h 1929431"/>
                  <a:gd name="connsiteX14" fmla="*/ 449396 w 501695"/>
                  <a:gd name="connsiteY14" fmla="*/ 1020457 h 1929431"/>
                  <a:gd name="connsiteX15" fmla="*/ 461427 w 501695"/>
                  <a:gd name="connsiteY15" fmla="*/ 1060562 h 1929431"/>
                  <a:gd name="connsiteX16" fmla="*/ 469448 w 501695"/>
                  <a:gd name="connsiteY16" fmla="*/ 1092647 h 1929431"/>
                  <a:gd name="connsiteX17" fmla="*/ 473459 w 501695"/>
                  <a:gd name="connsiteY17" fmla="*/ 1220983 h 1929431"/>
                  <a:gd name="connsiteX18" fmla="*/ 489501 w 501695"/>
                  <a:gd name="connsiteY18" fmla="*/ 1401457 h 1929431"/>
                  <a:gd name="connsiteX19" fmla="*/ 493511 w 501695"/>
                  <a:gd name="connsiteY19" fmla="*/ 1545836 h 1929431"/>
                  <a:gd name="connsiteX20" fmla="*/ 501532 w 501695"/>
                  <a:gd name="connsiteY20" fmla="*/ 1706257 h 1929431"/>
                  <a:gd name="connsiteX21" fmla="*/ 493511 w 501695"/>
                  <a:gd name="connsiteY21" fmla="*/ 1798499 h 1929431"/>
                  <a:gd name="connsiteX22" fmla="*/ 441375 w 501695"/>
                  <a:gd name="connsiteY22" fmla="*/ 1782457 h 1929431"/>
                  <a:gd name="connsiteX23" fmla="*/ 369185 w 501695"/>
                  <a:gd name="connsiteY23" fmla="*/ 1782457 h 1929431"/>
                  <a:gd name="connsiteX24" fmla="*/ 345122 w 501695"/>
                  <a:gd name="connsiteY24" fmla="*/ 1874699 h 1929431"/>
                  <a:gd name="connsiteX25" fmla="*/ 260901 w 501695"/>
                  <a:gd name="connsiteY25" fmla="*/ 1926836 h 1929431"/>
                  <a:gd name="connsiteX26" fmla="*/ 280953 w 501695"/>
                  <a:gd name="connsiteY26" fmla="*/ 1794489 h 1929431"/>
                  <a:gd name="connsiteX27" fmla="*/ 292985 w 501695"/>
                  <a:gd name="connsiteY27" fmla="*/ 1694226 h 1929431"/>
                  <a:gd name="connsiteX28" fmla="*/ 264911 w 501695"/>
                  <a:gd name="connsiteY28" fmla="*/ 1618026 h 1929431"/>
                  <a:gd name="connsiteX29" fmla="*/ 260901 w 501695"/>
                  <a:gd name="connsiteY29" fmla="*/ 1469636 h 1929431"/>
                  <a:gd name="connsiteX30" fmla="*/ 216785 w 501695"/>
                  <a:gd name="connsiteY30" fmla="*/ 1313226 h 1929431"/>
                  <a:gd name="connsiteX31" fmla="*/ 160638 w 501695"/>
                  <a:gd name="connsiteY31" fmla="*/ 1092647 h 1929431"/>
                  <a:gd name="connsiteX32" fmla="*/ 124543 w 501695"/>
                  <a:gd name="connsiteY32" fmla="*/ 952278 h 1929431"/>
                  <a:gd name="connsiteX33" fmla="*/ 112511 w 501695"/>
                  <a:gd name="connsiteY33" fmla="*/ 663520 h 1929431"/>
                  <a:gd name="connsiteX34" fmla="*/ 48343 w 501695"/>
                  <a:gd name="connsiteY34" fmla="*/ 334657 h 1929431"/>
                  <a:gd name="connsiteX35" fmla="*/ 28290 w 501695"/>
                  <a:gd name="connsiteY35" fmla="*/ 154183 h 1929431"/>
                  <a:gd name="connsiteX36" fmla="*/ 217 w 501695"/>
                  <a:gd name="connsiteY36" fmla="*/ 1783 h 1929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01695" h="1929431">
                    <a:moveTo>
                      <a:pt x="217" y="1783"/>
                    </a:moveTo>
                    <a:cubicBezTo>
                      <a:pt x="2891" y="-11585"/>
                      <a:pt x="28290" y="53920"/>
                      <a:pt x="44332" y="73973"/>
                    </a:cubicBezTo>
                    <a:cubicBezTo>
                      <a:pt x="60374" y="94026"/>
                      <a:pt x="71069" y="108731"/>
                      <a:pt x="96469" y="122099"/>
                    </a:cubicBezTo>
                    <a:cubicBezTo>
                      <a:pt x="121869" y="135467"/>
                      <a:pt x="159969" y="134799"/>
                      <a:pt x="196732" y="154183"/>
                    </a:cubicBezTo>
                    <a:cubicBezTo>
                      <a:pt x="233495" y="173567"/>
                      <a:pt x="290980" y="219021"/>
                      <a:pt x="317048" y="238405"/>
                    </a:cubicBezTo>
                    <a:cubicBezTo>
                      <a:pt x="343116" y="257789"/>
                      <a:pt x="345122" y="250437"/>
                      <a:pt x="353143" y="270489"/>
                    </a:cubicBezTo>
                    <a:cubicBezTo>
                      <a:pt x="361164" y="290541"/>
                      <a:pt x="362501" y="335994"/>
                      <a:pt x="365175" y="358720"/>
                    </a:cubicBezTo>
                    <a:cubicBezTo>
                      <a:pt x="367849" y="381446"/>
                      <a:pt x="368517" y="390805"/>
                      <a:pt x="369185" y="406847"/>
                    </a:cubicBezTo>
                    <a:cubicBezTo>
                      <a:pt x="369853" y="422889"/>
                      <a:pt x="367180" y="434921"/>
                      <a:pt x="369185" y="454973"/>
                    </a:cubicBezTo>
                    <a:cubicBezTo>
                      <a:pt x="371190" y="475025"/>
                      <a:pt x="375870" y="506441"/>
                      <a:pt x="381217" y="527162"/>
                    </a:cubicBezTo>
                    <a:cubicBezTo>
                      <a:pt x="386564" y="547883"/>
                      <a:pt x="398595" y="561920"/>
                      <a:pt x="401269" y="579299"/>
                    </a:cubicBezTo>
                    <a:cubicBezTo>
                      <a:pt x="403943" y="596678"/>
                      <a:pt x="395922" y="610047"/>
                      <a:pt x="397259" y="631436"/>
                    </a:cubicBezTo>
                    <a:cubicBezTo>
                      <a:pt x="398596" y="652825"/>
                      <a:pt x="403274" y="670873"/>
                      <a:pt x="409290" y="707636"/>
                    </a:cubicBezTo>
                    <a:cubicBezTo>
                      <a:pt x="415306" y="744399"/>
                      <a:pt x="426669" y="799878"/>
                      <a:pt x="433353" y="852015"/>
                    </a:cubicBezTo>
                    <a:cubicBezTo>
                      <a:pt x="440037" y="904152"/>
                      <a:pt x="444717" y="985699"/>
                      <a:pt x="449396" y="1020457"/>
                    </a:cubicBezTo>
                    <a:cubicBezTo>
                      <a:pt x="454075" y="1055215"/>
                      <a:pt x="458085" y="1048530"/>
                      <a:pt x="461427" y="1060562"/>
                    </a:cubicBezTo>
                    <a:cubicBezTo>
                      <a:pt x="464769" y="1072594"/>
                      <a:pt x="467443" y="1065910"/>
                      <a:pt x="469448" y="1092647"/>
                    </a:cubicBezTo>
                    <a:cubicBezTo>
                      <a:pt x="471453" y="1119384"/>
                      <a:pt x="470117" y="1169515"/>
                      <a:pt x="473459" y="1220983"/>
                    </a:cubicBezTo>
                    <a:cubicBezTo>
                      <a:pt x="476801" y="1272451"/>
                      <a:pt x="486159" y="1347315"/>
                      <a:pt x="489501" y="1401457"/>
                    </a:cubicBezTo>
                    <a:cubicBezTo>
                      <a:pt x="492843" y="1455599"/>
                      <a:pt x="491506" y="1495036"/>
                      <a:pt x="493511" y="1545836"/>
                    </a:cubicBezTo>
                    <a:cubicBezTo>
                      <a:pt x="495516" y="1596636"/>
                      <a:pt x="501532" y="1664147"/>
                      <a:pt x="501532" y="1706257"/>
                    </a:cubicBezTo>
                    <a:cubicBezTo>
                      <a:pt x="501532" y="1748367"/>
                      <a:pt x="503537" y="1785799"/>
                      <a:pt x="493511" y="1798499"/>
                    </a:cubicBezTo>
                    <a:cubicBezTo>
                      <a:pt x="483485" y="1811199"/>
                      <a:pt x="462096" y="1785131"/>
                      <a:pt x="441375" y="1782457"/>
                    </a:cubicBezTo>
                    <a:cubicBezTo>
                      <a:pt x="420654" y="1779783"/>
                      <a:pt x="385227" y="1767083"/>
                      <a:pt x="369185" y="1782457"/>
                    </a:cubicBezTo>
                    <a:cubicBezTo>
                      <a:pt x="353143" y="1797831"/>
                      <a:pt x="363169" y="1850636"/>
                      <a:pt x="345122" y="1874699"/>
                    </a:cubicBezTo>
                    <a:cubicBezTo>
                      <a:pt x="327075" y="1898762"/>
                      <a:pt x="271596" y="1940204"/>
                      <a:pt x="260901" y="1926836"/>
                    </a:cubicBezTo>
                    <a:cubicBezTo>
                      <a:pt x="250206" y="1913468"/>
                      <a:pt x="275606" y="1833257"/>
                      <a:pt x="280953" y="1794489"/>
                    </a:cubicBezTo>
                    <a:cubicBezTo>
                      <a:pt x="286300" y="1755721"/>
                      <a:pt x="295659" y="1723636"/>
                      <a:pt x="292985" y="1694226"/>
                    </a:cubicBezTo>
                    <a:cubicBezTo>
                      <a:pt x="290311" y="1664816"/>
                      <a:pt x="270258" y="1655458"/>
                      <a:pt x="264911" y="1618026"/>
                    </a:cubicBezTo>
                    <a:cubicBezTo>
                      <a:pt x="259564" y="1580594"/>
                      <a:pt x="268922" y="1520436"/>
                      <a:pt x="260901" y="1469636"/>
                    </a:cubicBezTo>
                    <a:cubicBezTo>
                      <a:pt x="252880" y="1418836"/>
                      <a:pt x="233495" y="1376057"/>
                      <a:pt x="216785" y="1313226"/>
                    </a:cubicBezTo>
                    <a:cubicBezTo>
                      <a:pt x="200075" y="1250395"/>
                      <a:pt x="176012" y="1152805"/>
                      <a:pt x="160638" y="1092647"/>
                    </a:cubicBezTo>
                    <a:cubicBezTo>
                      <a:pt x="145264" y="1032489"/>
                      <a:pt x="132564" y="1023799"/>
                      <a:pt x="124543" y="952278"/>
                    </a:cubicBezTo>
                    <a:cubicBezTo>
                      <a:pt x="116522" y="880757"/>
                      <a:pt x="125211" y="766457"/>
                      <a:pt x="112511" y="663520"/>
                    </a:cubicBezTo>
                    <a:cubicBezTo>
                      <a:pt x="99811" y="560583"/>
                      <a:pt x="62380" y="419546"/>
                      <a:pt x="48343" y="334657"/>
                    </a:cubicBezTo>
                    <a:cubicBezTo>
                      <a:pt x="34306" y="249768"/>
                      <a:pt x="36311" y="208993"/>
                      <a:pt x="28290" y="154183"/>
                    </a:cubicBezTo>
                    <a:cubicBezTo>
                      <a:pt x="20269" y="99373"/>
                      <a:pt x="-2457" y="15151"/>
                      <a:pt x="217" y="1783"/>
                    </a:cubicBezTo>
                    <a:close/>
                  </a:path>
                </a:pathLst>
              </a:custGeom>
              <a:solidFill>
                <a:srgbClr val="CC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2" name="Freeform 20">
                <a:extLst>
                  <a:ext uri="{FF2B5EF4-FFF2-40B4-BE49-F238E27FC236}">
                    <a16:creationId xmlns:a16="http://schemas.microsoft.com/office/drawing/2014/main" id="{723C2E75-99AE-45B3-BBD9-451D93455825}"/>
                  </a:ext>
                </a:extLst>
              </p:cNvPr>
              <p:cNvSpPr/>
              <p:nvPr/>
            </p:nvSpPr>
            <p:spPr>
              <a:xfrm>
                <a:off x="1962627" y="1061611"/>
                <a:ext cx="820807" cy="2475960"/>
              </a:xfrm>
              <a:custGeom>
                <a:avLst/>
                <a:gdLst>
                  <a:gd name="connsiteX0" fmla="*/ 46647 w 820807"/>
                  <a:gd name="connsiteY0" fmla="*/ 1178 h 2475960"/>
                  <a:gd name="connsiteX1" fmla="*/ 90762 w 820807"/>
                  <a:gd name="connsiteY1" fmla="*/ 117484 h 2475960"/>
                  <a:gd name="connsiteX2" fmla="*/ 154931 w 820807"/>
                  <a:gd name="connsiteY2" fmla="*/ 117484 h 2475960"/>
                  <a:gd name="connsiteX3" fmla="*/ 207068 w 820807"/>
                  <a:gd name="connsiteY3" fmla="*/ 93421 h 2475960"/>
                  <a:gd name="connsiteX4" fmla="*/ 239152 w 820807"/>
                  <a:gd name="connsiteY4" fmla="*/ 53315 h 2475960"/>
                  <a:gd name="connsiteX5" fmla="*/ 247173 w 820807"/>
                  <a:gd name="connsiteY5" fmla="*/ 41284 h 2475960"/>
                  <a:gd name="connsiteX6" fmla="*/ 239152 w 820807"/>
                  <a:gd name="connsiteY6" fmla="*/ 69357 h 2475960"/>
                  <a:gd name="connsiteX7" fmla="*/ 239152 w 820807"/>
                  <a:gd name="connsiteY7" fmla="*/ 149568 h 2475960"/>
                  <a:gd name="connsiteX8" fmla="*/ 247173 w 820807"/>
                  <a:gd name="connsiteY8" fmla="*/ 217747 h 2475960"/>
                  <a:gd name="connsiteX9" fmla="*/ 239152 w 820807"/>
                  <a:gd name="connsiteY9" fmla="*/ 326031 h 2475960"/>
                  <a:gd name="connsiteX10" fmla="*/ 251184 w 820807"/>
                  <a:gd name="connsiteY10" fmla="*/ 406242 h 2475960"/>
                  <a:gd name="connsiteX11" fmla="*/ 247173 w 820807"/>
                  <a:gd name="connsiteY11" fmla="*/ 494473 h 2475960"/>
                  <a:gd name="connsiteX12" fmla="*/ 315352 w 820807"/>
                  <a:gd name="connsiteY12" fmla="*/ 622810 h 2475960"/>
                  <a:gd name="connsiteX13" fmla="*/ 391552 w 820807"/>
                  <a:gd name="connsiteY13" fmla="*/ 735105 h 2475960"/>
                  <a:gd name="connsiteX14" fmla="*/ 431657 w 820807"/>
                  <a:gd name="connsiteY14" fmla="*/ 779221 h 2475960"/>
                  <a:gd name="connsiteX15" fmla="*/ 447699 w 820807"/>
                  <a:gd name="connsiteY15" fmla="*/ 743126 h 2475960"/>
                  <a:gd name="connsiteX16" fmla="*/ 491815 w 820807"/>
                  <a:gd name="connsiteY16" fmla="*/ 739115 h 2475960"/>
                  <a:gd name="connsiteX17" fmla="*/ 572026 w 820807"/>
                  <a:gd name="connsiteY17" fmla="*/ 763178 h 2475960"/>
                  <a:gd name="connsiteX18" fmla="*/ 640205 w 820807"/>
                  <a:gd name="connsiteY18" fmla="*/ 811305 h 2475960"/>
                  <a:gd name="connsiteX19" fmla="*/ 684320 w 820807"/>
                  <a:gd name="connsiteY19" fmla="*/ 839378 h 2475960"/>
                  <a:gd name="connsiteX20" fmla="*/ 728436 w 820807"/>
                  <a:gd name="connsiteY20" fmla="*/ 851410 h 2475960"/>
                  <a:gd name="connsiteX21" fmla="*/ 760520 w 820807"/>
                  <a:gd name="connsiteY21" fmla="*/ 827347 h 2475960"/>
                  <a:gd name="connsiteX22" fmla="*/ 780573 w 820807"/>
                  <a:gd name="connsiteY22" fmla="*/ 795263 h 2475960"/>
                  <a:gd name="connsiteX23" fmla="*/ 780573 w 820807"/>
                  <a:gd name="connsiteY23" fmla="*/ 871463 h 2475960"/>
                  <a:gd name="connsiteX24" fmla="*/ 804636 w 820807"/>
                  <a:gd name="connsiteY24" fmla="*/ 943652 h 2475960"/>
                  <a:gd name="connsiteX25" fmla="*/ 816668 w 820807"/>
                  <a:gd name="connsiteY25" fmla="*/ 999800 h 2475960"/>
                  <a:gd name="connsiteX26" fmla="*/ 820678 w 820807"/>
                  <a:gd name="connsiteY26" fmla="*/ 1051936 h 2475960"/>
                  <a:gd name="connsiteX27" fmla="*/ 812657 w 820807"/>
                  <a:gd name="connsiteY27" fmla="*/ 1140168 h 2475960"/>
                  <a:gd name="connsiteX28" fmla="*/ 792605 w 820807"/>
                  <a:gd name="connsiteY28" fmla="*/ 1264494 h 2475960"/>
                  <a:gd name="connsiteX29" fmla="*/ 728436 w 820807"/>
                  <a:gd name="connsiteY29" fmla="*/ 1384810 h 2475960"/>
                  <a:gd name="connsiteX30" fmla="*/ 668278 w 820807"/>
                  <a:gd name="connsiteY30" fmla="*/ 1521168 h 2475960"/>
                  <a:gd name="connsiteX31" fmla="*/ 628173 w 820807"/>
                  <a:gd name="connsiteY31" fmla="*/ 1621431 h 2475960"/>
                  <a:gd name="connsiteX32" fmla="*/ 588068 w 820807"/>
                  <a:gd name="connsiteY32" fmla="*/ 1833989 h 2475960"/>
                  <a:gd name="connsiteX33" fmla="*/ 576036 w 820807"/>
                  <a:gd name="connsiteY33" fmla="*/ 2042536 h 2475960"/>
                  <a:gd name="connsiteX34" fmla="*/ 572026 w 820807"/>
                  <a:gd name="connsiteY34" fmla="*/ 2303221 h 2475960"/>
                  <a:gd name="connsiteX35" fmla="*/ 539941 w 820807"/>
                  <a:gd name="connsiteY35" fmla="*/ 2443589 h 2475960"/>
                  <a:gd name="connsiteX36" fmla="*/ 515878 w 820807"/>
                  <a:gd name="connsiteY36" fmla="*/ 2475673 h 2475960"/>
                  <a:gd name="connsiteX37" fmla="*/ 443689 w 820807"/>
                  <a:gd name="connsiteY37" fmla="*/ 2455621 h 2475960"/>
                  <a:gd name="connsiteX38" fmla="*/ 415615 w 820807"/>
                  <a:gd name="connsiteY38" fmla="*/ 2395463 h 2475960"/>
                  <a:gd name="connsiteX39" fmla="*/ 395562 w 820807"/>
                  <a:gd name="connsiteY39" fmla="*/ 2231031 h 2475960"/>
                  <a:gd name="connsiteX40" fmla="*/ 383531 w 820807"/>
                  <a:gd name="connsiteY40" fmla="*/ 2046547 h 2475960"/>
                  <a:gd name="connsiteX41" fmla="*/ 379520 w 820807"/>
                  <a:gd name="connsiteY41" fmla="*/ 1918210 h 2475960"/>
                  <a:gd name="connsiteX42" fmla="*/ 383531 w 820807"/>
                  <a:gd name="connsiteY42" fmla="*/ 1886126 h 2475960"/>
                  <a:gd name="connsiteX43" fmla="*/ 367489 w 820807"/>
                  <a:gd name="connsiteY43" fmla="*/ 1878105 h 2475960"/>
                  <a:gd name="connsiteX44" fmla="*/ 383531 w 820807"/>
                  <a:gd name="connsiteY44" fmla="*/ 1805915 h 2475960"/>
                  <a:gd name="connsiteX45" fmla="*/ 395562 w 820807"/>
                  <a:gd name="connsiteY45" fmla="*/ 1725705 h 2475960"/>
                  <a:gd name="connsiteX46" fmla="*/ 399573 w 820807"/>
                  <a:gd name="connsiteY46" fmla="*/ 1613410 h 2475960"/>
                  <a:gd name="connsiteX47" fmla="*/ 395562 w 820807"/>
                  <a:gd name="connsiteY47" fmla="*/ 1517157 h 2475960"/>
                  <a:gd name="connsiteX48" fmla="*/ 383531 w 820807"/>
                  <a:gd name="connsiteY48" fmla="*/ 1364757 h 2475960"/>
                  <a:gd name="connsiteX49" fmla="*/ 351447 w 820807"/>
                  <a:gd name="connsiteY49" fmla="*/ 1280536 h 2475960"/>
                  <a:gd name="connsiteX50" fmla="*/ 327384 w 820807"/>
                  <a:gd name="connsiteY50" fmla="*/ 1152200 h 2475960"/>
                  <a:gd name="connsiteX51" fmla="*/ 291289 w 820807"/>
                  <a:gd name="connsiteY51" fmla="*/ 1084021 h 2475960"/>
                  <a:gd name="connsiteX52" fmla="*/ 183005 w 820807"/>
                  <a:gd name="connsiteY52" fmla="*/ 971726 h 2475960"/>
                  <a:gd name="connsiteX53" fmla="*/ 146910 w 820807"/>
                  <a:gd name="connsiteY53" fmla="*/ 887505 h 2475960"/>
                  <a:gd name="connsiteX54" fmla="*/ 74720 w 820807"/>
                  <a:gd name="connsiteY54" fmla="*/ 743126 h 2475960"/>
                  <a:gd name="connsiteX55" fmla="*/ 50657 w 820807"/>
                  <a:gd name="connsiteY55" fmla="*/ 695000 h 2475960"/>
                  <a:gd name="connsiteX56" fmla="*/ 30605 w 820807"/>
                  <a:gd name="connsiteY56" fmla="*/ 642863 h 2475960"/>
                  <a:gd name="connsiteX57" fmla="*/ 14562 w 820807"/>
                  <a:gd name="connsiteY57" fmla="*/ 486452 h 2475960"/>
                  <a:gd name="connsiteX58" fmla="*/ 6541 w 820807"/>
                  <a:gd name="connsiteY58" fmla="*/ 374157 h 2475960"/>
                  <a:gd name="connsiteX59" fmla="*/ 2531 w 820807"/>
                  <a:gd name="connsiteY59" fmla="*/ 261863 h 2475960"/>
                  <a:gd name="connsiteX60" fmla="*/ 2531 w 820807"/>
                  <a:gd name="connsiteY60" fmla="*/ 249831 h 2475960"/>
                  <a:gd name="connsiteX61" fmla="*/ 34615 w 820807"/>
                  <a:gd name="connsiteY61" fmla="*/ 129515 h 2475960"/>
                  <a:gd name="connsiteX62" fmla="*/ 46647 w 820807"/>
                  <a:gd name="connsiteY62" fmla="*/ 61336 h 2475960"/>
                  <a:gd name="connsiteX63" fmla="*/ 46647 w 820807"/>
                  <a:gd name="connsiteY63" fmla="*/ 1178 h 2475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820807" h="2475960">
                    <a:moveTo>
                      <a:pt x="46647" y="1178"/>
                    </a:moveTo>
                    <a:cubicBezTo>
                      <a:pt x="53999" y="10536"/>
                      <a:pt x="72715" y="98100"/>
                      <a:pt x="90762" y="117484"/>
                    </a:cubicBezTo>
                    <a:cubicBezTo>
                      <a:pt x="108809" y="136868"/>
                      <a:pt x="135547" y="121494"/>
                      <a:pt x="154931" y="117484"/>
                    </a:cubicBezTo>
                    <a:cubicBezTo>
                      <a:pt x="174315" y="113474"/>
                      <a:pt x="193031" y="104116"/>
                      <a:pt x="207068" y="93421"/>
                    </a:cubicBezTo>
                    <a:cubicBezTo>
                      <a:pt x="221105" y="82726"/>
                      <a:pt x="232468" y="62004"/>
                      <a:pt x="239152" y="53315"/>
                    </a:cubicBezTo>
                    <a:cubicBezTo>
                      <a:pt x="245836" y="44626"/>
                      <a:pt x="247173" y="38610"/>
                      <a:pt x="247173" y="41284"/>
                    </a:cubicBezTo>
                    <a:cubicBezTo>
                      <a:pt x="247173" y="43958"/>
                      <a:pt x="240489" y="51310"/>
                      <a:pt x="239152" y="69357"/>
                    </a:cubicBezTo>
                    <a:cubicBezTo>
                      <a:pt x="237815" y="87404"/>
                      <a:pt x="237815" y="124837"/>
                      <a:pt x="239152" y="149568"/>
                    </a:cubicBezTo>
                    <a:cubicBezTo>
                      <a:pt x="240489" y="174299"/>
                      <a:pt x="247173" y="188337"/>
                      <a:pt x="247173" y="217747"/>
                    </a:cubicBezTo>
                    <a:cubicBezTo>
                      <a:pt x="247173" y="247157"/>
                      <a:pt x="238484" y="294615"/>
                      <a:pt x="239152" y="326031"/>
                    </a:cubicBezTo>
                    <a:cubicBezTo>
                      <a:pt x="239820" y="357447"/>
                      <a:pt x="249847" y="378168"/>
                      <a:pt x="251184" y="406242"/>
                    </a:cubicBezTo>
                    <a:cubicBezTo>
                      <a:pt x="252521" y="434316"/>
                      <a:pt x="236478" y="458378"/>
                      <a:pt x="247173" y="494473"/>
                    </a:cubicBezTo>
                    <a:cubicBezTo>
                      <a:pt x="257868" y="530568"/>
                      <a:pt x="291289" y="582705"/>
                      <a:pt x="315352" y="622810"/>
                    </a:cubicBezTo>
                    <a:cubicBezTo>
                      <a:pt x="339415" y="662915"/>
                      <a:pt x="372168" y="709037"/>
                      <a:pt x="391552" y="735105"/>
                    </a:cubicBezTo>
                    <a:cubicBezTo>
                      <a:pt x="410936" y="761173"/>
                      <a:pt x="422299" y="777884"/>
                      <a:pt x="431657" y="779221"/>
                    </a:cubicBezTo>
                    <a:cubicBezTo>
                      <a:pt x="441015" y="780558"/>
                      <a:pt x="437673" y="749810"/>
                      <a:pt x="447699" y="743126"/>
                    </a:cubicBezTo>
                    <a:cubicBezTo>
                      <a:pt x="457725" y="736442"/>
                      <a:pt x="471094" y="735773"/>
                      <a:pt x="491815" y="739115"/>
                    </a:cubicBezTo>
                    <a:cubicBezTo>
                      <a:pt x="512536" y="742457"/>
                      <a:pt x="547294" y="751146"/>
                      <a:pt x="572026" y="763178"/>
                    </a:cubicBezTo>
                    <a:cubicBezTo>
                      <a:pt x="596758" y="775210"/>
                      <a:pt x="621489" y="798605"/>
                      <a:pt x="640205" y="811305"/>
                    </a:cubicBezTo>
                    <a:cubicBezTo>
                      <a:pt x="658921" y="824005"/>
                      <a:pt x="669615" y="832694"/>
                      <a:pt x="684320" y="839378"/>
                    </a:cubicBezTo>
                    <a:cubicBezTo>
                      <a:pt x="699025" y="846062"/>
                      <a:pt x="715736" y="853415"/>
                      <a:pt x="728436" y="851410"/>
                    </a:cubicBezTo>
                    <a:cubicBezTo>
                      <a:pt x="741136" y="849405"/>
                      <a:pt x="751831" y="836705"/>
                      <a:pt x="760520" y="827347"/>
                    </a:cubicBezTo>
                    <a:cubicBezTo>
                      <a:pt x="769209" y="817989"/>
                      <a:pt x="777231" y="787910"/>
                      <a:pt x="780573" y="795263"/>
                    </a:cubicBezTo>
                    <a:cubicBezTo>
                      <a:pt x="783915" y="802616"/>
                      <a:pt x="776563" y="846732"/>
                      <a:pt x="780573" y="871463"/>
                    </a:cubicBezTo>
                    <a:cubicBezTo>
                      <a:pt x="784583" y="896194"/>
                      <a:pt x="798620" y="922263"/>
                      <a:pt x="804636" y="943652"/>
                    </a:cubicBezTo>
                    <a:cubicBezTo>
                      <a:pt x="810652" y="965042"/>
                      <a:pt x="813994" y="981753"/>
                      <a:pt x="816668" y="999800"/>
                    </a:cubicBezTo>
                    <a:cubicBezTo>
                      <a:pt x="819342" y="1017847"/>
                      <a:pt x="821346" y="1028541"/>
                      <a:pt x="820678" y="1051936"/>
                    </a:cubicBezTo>
                    <a:cubicBezTo>
                      <a:pt x="820010" y="1075331"/>
                      <a:pt x="817336" y="1104742"/>
                      <a:pt x="812657" y="1140168"/>
                    </a:cubicBezTo>
                    <a:cubicBezTo>
                      <a:pt x="807978" y="1175594"/>
                      <a:pt x="806642" y="1223720"/>
                      <a:pt x="792605" y="1264494"/>
                    </a:cubicBezTo>
                    <a:cubicBezTo>
                      <a:pt x="778568" y="1305268"/>
                      <a:pt x="749157" y="1342031"/>
                      <a:pt x="728436" y="1384810"/>
                    </a:cubicBezTo>
                    <a:cubicBezTo>
                      <a:pt x="707715" y="1427589"/>
                      <a:pt x="684989" y="1481731"/>
                      <a:pt x="668278" y="1521168"/>
                    </a:cubicBezTo>
                    <a:cubicBezTo>
                      <a:pt x="651568" y="1560605"/>
                      <a:pt x="641541" y="1569294"/>
                      <a:pt x="628173" y="1621431"/>
                    </a:cubicBezTo>
                    <a:cubicBezTo>
                      <a:pt x="614805" y="1673568"/>
                      <a:pt x="596758" y="1763805"/>
                      <a:pt x="588068" y="1833989"/>
                    </a:cubicBezTo>
                    <a:cubicBezTo>
                      <a:pt x="579379" y="1904173"/>
                      <a:pt x="578710" y="1964331"/>
                      <a:pt x="576036" y="2042536"/>
                    </a:cubicBezTo>
                    <a:cubicBezTo>
                      <a:pt x="573362" y="2120741"/>
                      <a:pt x="578042" y="2236379"/>
                      <a:pt x="572026" y="2303221"/>
                    </a:cubicBezTo>
                    <a:cubicBezTo>
                      <a:pt x="566010" y="2370063"/>
                      <a:pt x="549299" y="2414847"/>
                      <a:pt x="539941" y="2443589"/>
                    </a:cubicBezTo>
                    <a:cubicBezTo>
                      <a:pt x="530583" y="2472331"/>
                      <a:pt x="531920" y="2473668"/>
                      <a:pt x="515878" y="2475673"/>
                    </a:cubicBezTo>
                    <a:cubicBezTo>
                      <a:pt x="499836" y="2477678"/>
                      <a:pt x="460399" y="2468989"/>
                      <a:pt x="443689" y="2455621"/>
                    </a:cubicBezTo>
                    <a:cubicBezTo>
                      <a:pt x="426979" y="2442253"/>
                      <a:pt x="423636" y="2432895"/>
                      <a:pt x="415615" y="2395463"/>
                    </a:cubicBezTo>
                    <a:cubicBezTo>
                      <a:pt x="407594" y="2358031"/>
                      <a:pt x="400909" y="2289184"/>
                      <a:pt x="395562" y="2231031"/>
                    </a:cubicBezTo>
                    <a:cubicBezTo>
                      <a:pt x="390215" y="2172878"/>
                      <a:pt x="386205" y="2098684"/>
                      <a:pt x="383531" y="2046547"/>
                    </a:cubicBezTo>
                    <a:cubicBezTo>
                      <a:pt x="380857" y="1994410"/>
                      <a:pt x="379520" y="1944947"/>
                      <a:pt x="379520" y="1918210"/>
                    </a:cubicBezTo>
                    <a:cubicBezTo>
                      <a:pt x="379520" y="1891473"/>
                      <a:pt x="385536" y="1892810"/>
                      <a:pt x="383531" y="1886126"/>
                    </a:cubicBezTo>
                    <a:cubicBezTo>
                      <a:pt x="381526" y="1879442"/>
                      <a:pt x="367489" y="1891473"/>
                      <a:pt x="367489" y="1878105"/>
                    </a:cubicBezTo>
                    <a:cubicBezTo>
                      <a:pt x="367489" y="1864737"/>
                      <a:pt x="378852" y="1831315"/>
                      <a:pt x="383531" y="1805915"/>
                    </a:cubicBezTo>
                    <a:cubicBezTo>
                      <a:pt x="388210" y="1780515"/>
                      <a:pt x="392888" y="1757789"/>
                      <a:pt x="395562" y="1725705"/>
                    </a:cubicBezTo>
                    <a:cubicBezTo>
                      <a:pt x="398236" y="1693621"/>
                      <a:pt x="399573" y="1648168"/>
                      <a:pt x="399573" y="1613410"/>
                    </a:cubicBezTo>
                    <a:cubicBezTo>
                      <a:pt x="399573" y="1578652"/>
                      <a:pt x="398236" y="1558599"/>
                      <a:pt x="395562" y="1517157"/>
                    </a:cubicBezTo>
                    <a:cubicBezTo>
                      <a:pt x="392888" y="1475715"/>
                      <a:pt x="390884" y="1404194"/>
                      <a:pt x="383531" y="1364757"/>
                    </a:cubicBezTo>
                    <a:cubicBezTo>
                      <a:pt x="376179" y="1325320"/>
                      <a:pt x="360805" y="1315962"/>
                      <a:pt x="351447" y="1280536"/>
                    </a:cubicBezTo>
                    <a:cubicBezTo>
                      <a:pt x="342089" y="1245110"/>
                      <a:pt x="337410" y="1184953"/>
                      <a:pt x="327384" y="1152200"/>
                    </a:cubicBezTo>
                    <a:cubicBezTo>
                      <a:pt x="317358" y="1119447"/>
                      <a:pt x="315352" y="1114100"/>
                      <a:pt x="291289" y="1084021"/>
                    </a:cubicBezTo>
                    <a:cubicBezTo>
                      <a:pt x="267226" y="1053942"/>
                      <a:pt x="207068" y="1004479"/>
                      <a:pt x="183005" y="971726"/>
                    </a:cubicBezTo>
                    <a:cubicBezTo>
                      <a:pt x="158942" y="938973"/>
                      <a:pt x="164957" y="925605"/>
                      <a:pt x="146910" y="887505"/>
                    </a:cubicBezTo>
                    <a:cubicBezTo>
                      <a:pt x="128863" y="849405"/>
                      <a:pt x="74720" y="743126"/>
                      <a:pt x="74720" y="743126"/>
                    </a:cubicBezTo>
                    <a:cubicBezTo>
                      <a:pt x="58678" y="711042"/>
                      <a:pt x="58009" y="711710"/>
                      <a:pt x="50657" y="695000"/>
                    </a:cubicBezTo>
                    <a:cubicBezTo>
                      <a:pt x="43305" y="678290"/>
                      <a:pt x="36621" y="677621"/>
                      <a:pt x="30605" y="642863"/>
                    </a:cubicBezTo>
                    <a:cubicBezTo>
                      <a:pt x="24589" y="608105"/>
                      <a:pt x="18573" y="531236"/>
                      <a:pt x="14562" y="486452"/>
                    </a:cubicBezTo>
                    <a:cubicBezTo>
                      <a:pt x="10551" y="441668"/>
                      <a:pt x="8546" y="411588"/>
                      <a:pt x="6541" y="374157"/>
                    </a:cubicBezTo>
                    <a:cubicBezTo>
                      <a:pt x="4536" y="336726"/>
                      <a:pt x="3199" y="282584"/>
                      <a:pt x="2531" y="261863"/>
                    </a:cubicBezTo>
                    <a:cubicBezTo>
                      <a:pt x="1863" y="241142"/>
                      <a:pt x="-2816" y="271889"/>
                      <a:pt x="2531" y="249831"/>
                    </a:cubicBezTo>
                    <a:cubicBezTo>
                      <a:pt x="7878" y="227773"/>
                      <a:pt x="27262" y="160931"/>
                      <a:pt x="34615" y="129515"/>
                    </a:cubicBezTo>
                    <a:cubicBezTo>
                      <a:pt x="41968" y="98099"/>
                      <a:pt x="43973" y="82057"/>
                      <a:pt x="46647" y="61336"/>
                    </a:cubicBezTo>
                    <a:cubicBezTo>
                      <a:pt x="49321" y="40615"/>
                      <a:pt x="39295" y="-8180"/>
                      <a:pt x="46647" y="1178"/>
                    </a:cubicBezTo>
                    <a:close/>
                  </a:path>
                </a:pathLst>
              </a:custGeom>
              <a:solidFill>
                <a:srgbClr val="CC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" name="Freeform 21">
                <a:extLst>
                  <a:ext uri="{FF2B5EF4-FFF2-40B4-BE49-F238E27FC236}">
                    <a16:creationId xmlns:a16="http://schemas.microsoft.com/office/drawing/2014/main" id="{AC352437-B21A-4EAB-A87E-1E2E78A29321}"/>
                  </a:ext>
                </a:extLst>
              </p:cNvPr>
              <p:cNvSpPr/>
              <p:nvPr/>
            </p:nvSpPr>
            <p:spPr>
              <a:xfrm>
                <a:off x="3369294" y="3701664"/>
                <a:ext cx="188144" cy="101390"/>
              </a:xfrm>
              <a:custGeom>
                <a:avLst/>
                <a:gdLst>
                  <a:gd name="connsiteX0" fmla="*/ 176546 w 188144"/>
                  <a:gd name="connsiteY0" fmla="*/ 11816 h 101390"/>
                  <a:gd name="connsiteX1" fmla="*/ 181626 w 188144"/>
                  <a:gd name="connsiteY1" fmla="*/ 98176 h 101390"/>
                  <a:gd name="connsiteX2" fmla="*/ 156226 w 188144"/>
                  <a:gd name="connsiteY2" fmla="*/ 82936 h 101390"/>
                  <a:gd name="connsiteX3" fmla="*/ 105426 w 188144"/>
                  <a:gd name="connsiteY3" fmla="*/ 82936 h 101390"/>
                  <a:gd name="connsiteX4" fmla="*/ 49546 w 188144"/>
                  <a:gd name="connsiteY4" fmla="*/ 88016 h 101390"/>
                  <a:gd name="connsiteX5" fmla="*/ 3826 w 188144"/>
                  <a:gd name="connsiteY5" fmla="*/ 98176 h 101390"/>
                  <a:gd name="connsiteX6" fmla="*/ 8906 w 188144"/>
                  <a:gd name="connsiteY6" fmla="*/ 52456 h 101390"/>
                  <a:gd name="connsiteX7" fmla="*/ 59706 w 188144"/>
                  <a:gd name="connsiteY7" fmla="*/ 6736 h 101390"/>
                  <a:gd name="connsiteX8" fmla="*/ 176546 w 188144"/>
                  <a:gd name="connsiteY8" fmla="*/ 11816 h 10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8144" h="101390">
                    <a:moveTo>
                      <a:pt x="176546" y="11816"/>
                    </a:moveTo>
                    <a:cubicBezTo>
                      <a:pt x="196866" y="27056"/>
                      <a:pt x="185013" y="86323"/>
                      <a:pt x="181626" y="98176"/>
                    </a:cubicBezTo>
                    <a:cubicBezTo>
                      <a:pt x="178239" y="110029"/>
                      <a:pt x="168926" y="85476"/>
                      <a:pt x="156226" y="82936"/>
                    </a:cubicBezTo>
                    <a:cubicBezTo>
                      <a:pt x="143526" y="80396"/>
                      <a:pt x="123206" y="82089"/>
                      <a:pt x="105426" y="82936"/>
                    </a:cubicBezTo>
                    <a:cubicBezTo>
                      <a:pt x="87646" y="83783"/>
                      <a:pt x="66479" y="85476"/>
                      <a:pt x="49546" y="88016"/>
                    </a:cubicBezTo>
                    <a:cubicBezTo>
                      <a:pt x="32613" y="90556"/>
                      <a:pt x="10599" y="104103"/>
                      <a:pt x="3826" y="98176"/>
                    </a:cubicBezTo>
                    <a:cubicBezTo>
                      <a:pt x="-2947" y="92249"/>
                      <a:pt x="-407" y="67696"/>
                      <a:pt x="8906" y="52456"/>
                    </a:cubicBezTo>
                    <a:cubicBezTo>
                      <a:pt x="18219" y="37216"/>
                      <a:pt x="39386" y="16049"/>
                      <a:pt x="59706" y="6736"/>
                    </a:cubicBezTo>
                    <a:cubicBezTo>
                      <a:pt x="80026" y="-2577"/>
                      <a:pt x="156226" y="-3424"/>
                      <a:pt x="176546" y="1181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4" name="Freeform 22">
                <a:extLst>
                  <a:ext uri="{FF2B5EF4-FFF2-40B4-BE49-F238E27FC236}">
                    <a16:creationId xmlns:a16="http://schemas.microsoft.com/office/drawing/2014/main" id="{9B51A91E-90DF-4ABD-BBA6-C2C45B8F11EA}"/>
                  </a:ext>
                </a:extLst>
              </p:cNvPr>
              <p:cNvSpPr/>
              <p:nvPr/>
            </p:nvSpPr>
            <p:spPr>
              <a:xfrm>
                <a:off x="2013205" y="1026478"/>
                <a:ext cx="200477" cy="252445"/>
              </a:xfrm>
              <a:custGeom>
                <a:avLst/>
                <a:gdLst>
                  <a:gd name="connsiteX0" fmla="*/ 196595 w 198015"/>
                  <a:gd name="connsiteY0" fmla="*/ 136842 h 252445"/>
                  <a:gd name="connsiteX1" fmla="*/ 176275 w 198015"/>
                  <a:gd name="connsiteY1" fmla="*/ 86042 h 252445"/>
                  <a:gd name="connsiteX2" fmla="*/ 181355 w 198015"/>
                  <a:gd name="connsiteY2" fmla="*/ 40322 h 252445"/>
                  <a:gd name="connsiteX3" fmla="*/ 155955 w 198015"/>
                  <a:gd name="connsiteY3" fmla="*/ 9842 h 252445"/>
                  <a:gd name="connsiteX4" fmla="*/ 155955 w 198015"/>
                  <a:gd name="connsiteY4" fmla="*/ 50482 h 252445"/>
                  <a:gd name="connsiteX5" fmla="*/ 110235 w 198015"/>
                  <a:gd name="connsiteY5" fmla="*/ 65722 h 252445"/>
                  <a:gd name="connsiteX6" fmla="*/ 64515 w 198015"/>
                  <a:gd name="connsiteY6" fmla="*/ 65722 h 252445"/>
                  <a:gd name="connsiteX7" fmla="*/ 23875 w 198015"/>
                  <a:gd name="connsiteY7" fmla="*/ 20002 h 252445"/>
                  <a:gd name="connsiteX8" fmla="*/ 3555 w 198015"/>
                  <a:gd name="connsiteY8" fmla="*/ 4762 h 252445"/>
                  <a:gd name="connsiteX9" fmla="*/ 3555 w 198015"/>
                  <a:gd name="connsiteY9" fmla="*/ 101282 h 252445"/>
                  <a:gd name="connsiteX10" fmla="*/ 39115 w 198015"/>
                  <a:gd name="connsiteY10" fmla="*/ 243522 h 252445"/>
                  <a:gd name="connsiteX11" fmla="*/ 130555 w 198015"/>
                  <a:gd name="connsiteY11" fmla="*/ 228282 h 252445"/>
                  <a:gd name="connsiteX12" fmla="*/ 196595 w 198015"/>
                  <a:gd name="connsiteY12" fmla="*/ 136842 h 252445"/>
                  <a:gd name="connsiteX0" fmla="*/ 196595 w 200477"/>
                  <a:gd name="connsiteY0" fmla="*/ 136842 h 252445"/>
                  <a:gd name="connsiteX1" fmla="*/ 191515 w 200477"/>
                  <a:gd name="connsiteY1" fmla="*/ 80962 h 252445"/>
                  <a:gd name="connsiteX2" fmla="*/ 181355 w 200477"/>
                  <a:gd name="connsiteY2" fmla="*/ 40322 h 252445"/>
                  <a:gd name="connsiteX3" fmla="*/ 155955 w 200477"/>
                  <a:gd name="connsiteY3" fmla="*/ 9842 h 252445"/>
                  <a:gd name="connsiteX4" fmla="*/ 155955 w 200477"/>
                  <a:gd name="connsiteY4" fmla="*/ 50482 h 252445"/>
                  <a:gd name="connsiteX5" fmla="*/ 110235 w 200477"/>
                  <a:gd name="connsiteY5" fmla="*/ 65722 h 252445"/>
                  <a:gd name="connsiteX6" fmla="*/ 64515 w 200477"/>
                  <a:gd name="connsiteY6" fmla="*/ 65722 h 252445"/>
                  <a:gd name="connsiteX7" fmla="*/ 23875 w 200477"/>
                  <a:gd name="connsiteY7" fmla="*/ 20002 h 252445"/>
                  <a:gd name="connsiteX8" fmla="*/ 3555 w 200477"/>
                  <a:gd name="connsiteY8" fmla="*/ 4762 h 252445"/>
                  <a:gd name="connsiteX9" fmla="*/ 3555 w 200477"/>
                  <a:gd name="connsiteY9" fmla="*/ 101282 h 252445"/>
                  <a:gd name="connsiteX10" fmla="*/ 39115 w 200477"/>
                  <a:gd name="connsiteY10" fmla="*/ 243522 h 252445"/>
                  <a:gd name="connsiteX11" fmla="*/ 130555 w 200477"/>
                  <a:gd name="connsiteY11" fmla="*/ 228282 h 252445"/>
                  <a:gd name="connsiteX12" fmla="*/ 196595 w 200477"/>
                  <a:gd name="connsiteY12" fmla="*/ 136842 h 252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0477" h="252445">
                    <a:moveTo>
                      <a:pt x="196595" y="136842"/>
                    </a:moveTo>
                    <a:cubicBezTo>
                      <a:pt x="206755" y="112289"/>
                      <a:pt x="194055" y="97049"/>
                      <a:pt x="191515" y="80962"/>
                    </a:cubicBezTo>
                    <a:cubicBezTo>
                      <a:pt x="188975" y="64875"/>
                      <a:pt x="187282" y="52175"/>
                      <a:pt x="181355" y="40322"/>
                    </a:cubicBezTo>
                    <a:cubicBezTo>
                      <a:pt x="175428" y="28469"/>
                      <a:pt x="160188" y="8149"/>
                      <a:pt x="155955" y="9842"/>
                    </a:cubicBezTo>
                    <a:cubicBezTo>
                      <a:pt x="151722" y="11535"/>
                      <a:pt x="163575" y="41169"/>
                      <a:pt x="155955" y="50482"/>
                    </a:cubicBezTo>
                    <a:cubicBezTo>
                      <a:pt x="148335" y="59795"/>
                      <a:pt x="125475" y="63182"/>
                      <a:pt x="110235" y="65722"/>
                    </a:cubicBezTo>
                    <a:cubicBezTo>
                      <a:pt x="94995" y="68262"/>
                      <a:pt x="78908" y="73342"/>
                      <a:pt x="64515" y="65722"/>
                    </a:cubicBezTo>
                    <a:cubicBezTo>
                      <a:pt x="50122" y="58102"/>
                      <a:pt x="34035" y="30162"/>
                      <a:pt x="23875" y="20002"/>
                    </a:cubicBezTo>
                    <a:cubicBezTo>
                      <a:pt x="13715" y="9842"/>
                      <a:pt x="6942" y="-8785"/>
                      <a:pt x="3555" y="4762"/>
                    </a:cubicBezTo>
                    <a:cubicBezTo>
                      <a:pt x="168" y="18309"/>
                      <a:pt x="-2372" y="61489"/>
                      <a:pt x="3555" y="101282"/>
                    </a:cubicBezTo>
                    <a:cubicBezTo>
                      <a:pt x="9482" y="141075"/>
                      <a:pt x="17948" y="222355"/>
                      <a:pt x="39115" y="243522"/>
                    </a:cubicBezTo>
                    <a:cubicBezTo>
                      <a:pt x="60282" y="264689"/>
                      <a:pt x="106848" y="243522"/>
                      <a:pt x="130555" y="228282"/>
                    </a:cubicBezTo>
                    <a:cubicBezTo>
                      <a:pt x="154262" y="213042"/>
                      <a:pt x="186435" y="161395"/>
                      <a:pt x="196595" y="13684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525041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ADDCAFE-637B-487D-B41E-D9F7447A37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8890" y="873361"/>
            <a:ext cx="7708813" cy="51112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86B6BB6-C227-47E2-BDF1-066961914380}"/>
              </a:ext>
            </a:extLst>
          </p:cNvPr>
          <p:cNvSpPr txBox="1"/>
          <p:nvPr/>
        </p:nvSpPr>
        <p:spPr>
          <a:xfrm>
            <a:off x="837127" y="1004552"/>
            <a:ext cx="6220495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Perubahan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Memerluka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Bahnschrift Light" panose="020B0502040204020203" pitchFamily="34" charset="0"/>
                <a:cs typeface="Arial" panose="020B0604020202020204" pitchFamily="34" charset="0"/>
              </a:rPr>
              <a:t>KITA SEMUA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l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Bersatu,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Bergerak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Menyelesaikan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Sebuah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Konser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Musik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Mungkin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Sendirian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Ada Bas, Guitar, Drum,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Orgen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Seorang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/>
            <a:r>
              <a:rPr lang="en-US" sz="3600" dirty="0" err="1">
                <a:solidFill>
                  <a:srgbClr val="FF0000"/>
                </a:solidFill>
                <a:latin typeface="Bernard MT Condensed" panose="02050806060905020404" pitchFamily="18" charset="0"/>
                <a:cs typeface="Arial" panose="020B0604020202020204" pitchFamily="34" charset="0"/>
              </a:rPr>
              <a:t>Dirigen</a:t>
            </a:r>
            <a:r>
              <a:rPr lang="en-US" sz="3600" dirty="0">
                <a:solidFill>
                  <a:srgbClr val="FF0000"/>
                </a:solidFill>
                <a:latin typeface="Bernard MT Condensed" panose="02050806060905020404" pitchFamily="18" charset="0"/>
                <a:cs typeface="Arial" panose="020B0604020202020204" pitchFamily="34" charset="0"/>
              </a:rPr>
              <a:t>!!!!!</a:t>
            </a:r>
            <a:endParaRPr lang="en-ID" sz="3600" dirty="0">
              <a:solidFill>
                <a:srgbClr val="FF0000"/>
              </a:solidFill>
              <a:latin typeface="Bernard MT Condensed" panose="020508060609050204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4084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85D46FA-A3AF-4ACA-A0B1-001D696DCAE1}"/>
              </a:ext>
            </a:extLst>
          </p:cNvPr>
          <p:cNvSpPr/>
          <p:nvPr/>
        </p:nvSpPr>
        <p:spPr>
          <a:xfrm>
            <a:off x="-12878" y="18895"/>
            <a:ext cx="12192000" cy="6858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FF9D67-2ACD-4726-8A08-4757FDAF61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8201" y="868274"/>
            <a:ext cx="3319203" cy="18684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209EC75-828C-4C58-A47F-53262D3B405E}"/>
              </a:ext>
            </a:extLst>
          </p:cNvPr>
          <p:cNvSpPr txBox="1"/>
          <p:nvPr/>
        </p:nvSpPr>
        <p:spPr>
          <a:xfrm>
            <a:off x="1648495" y="425003"/>
            <a:ext cx="4112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TOYOTA CROWN </a:t>
            </a:r>
            <a:r>
              <a:rPr lang="en-US" sz="1400" dirty="0">
                <a:latin typeface="Cambria Math" panose="02040503050406030204" pitchFamily="18" charset="0"/>
                <a:ea typeface="Cambria Math" panose="02040503050406030204" pitchFamily="18" charset="0"/>
                <a:cs typeface="Dubai Light" panose="020B0303030403030204" pitchFamily="34" charset="-78"/>
              </a:rPr>
              <a:t>FIRST GENERATION 1955</a:t>
            </a:r>
            <a:endParaRPr lang="en-ID" sz="1400" dirty="0">
              <a:latin typeface="Cambria Math" panose="02040503050406030204" pitchFamily="18" charset="0"/>
              <a:ea typeface="Cambria Math" panose="02040503050406030204" pitchFamily="18" charset="0"/>
              <a:cs typeface="Dubai Light" panose="020B0303030403030204" pitchFamily="34" charset="-78"/>
            </a:endParaRPr>
          </a:p>
        </p:txBody>
      </p:sp>
      <p:pic>
        <p:nvPicPr>
          <p:cNvPr id="6" name="Google Shape;63;p14">
            <a:extLst>
              <a:ext uri="{FF2B5EF4-FFF2-40B4-BE49-F238E27FC236}">
                <a16:creationId xmlns:a16="http://schemas.microsoft.com/office/drawing/2014/main" id="{603A530A-3BA1-4D3A-B698-09A47DAED3B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78931" y="707340"/>
            <a:ext cx="3536692" cy="202938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99C39DB-0AF1-42FE-8E3B-C7499B4980C1}"/>
              </a:ext>
            </a:extLst>
          </p:cNvPr>
          <p:cNvSpPr txBox="1"/>
          <p:nvPr/>
        </p:nvSpPr>
        <p:spPr>
          <a:xfrm>
            <a:off x="6463048" y="435734"/>
            <a:ext cx="4305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TOYOTA CROWN </a:t>
            </a:r>
            <a:r>
              <a:rPr lang="en-US" sz="1400" dirty="0">
                <a:latin typeface="Cambria Math" panose="02040503050406030204" pitchFamily="18" charset="0"/>
                <a:ea typeface="Cambria Math" panose="02040503050406030204" pitchFamily="18" charset="0"/>
                <a:cs typeface="Dubai Light" panose="020B0303030403030204" pitchFamily="34" charset="-78"/>
              </a:rPr>
              <a:t>SECOND GENERATION 1962</a:t>
            </a:r>
            <a:endParaRPr lang="en-ID" sz="1400" dirty="0">
              <a:latin typeface="Cambria Math" panose="02040503050406030204" pitchFamily="18" charset="0"/>
              <a:ea typeface="Cambria Math" panose="02040503050406030204" pitchFamily="18" charset="0"/>
              <a:cs typeface="Dubai Light" panose="020B0303030403030204" pitchFamily="34" charset="-78"/>
            </a:endParaRPr>
          </a:p>
        </p:txBody>
      </p:sp>
      <p:pic>
        <p:nvPicPr>
          <p:cNvPr id="8" name="Google Shape;147;p26">
            <a:extLst>
              <a:ext uri="{FF2B5EF4-FFF2-40B4-BE49-F238E27FC236}">
                <a16:creationId xmlns:a16="http://schemas.microsoft.com/office/drawing/2014/main" id="{51E4E353-89FD-4592-B66C-7F84C9C86D4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44670" y="3837904"/>
            <a:ext cx="3435667" cy="228171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1742754-5B40-4B06-9E81-F3A23E1C8EC1}"/>
              </a:ext>
            </a:extLst>
          </p:cNvPr>
          <p:cNvSpPr txBox="1"/>
          <p:nvPr/>
        </p:nvSpPr>
        <p:spPr>
          <a:xfrm>
            <a:off x="1007871" y="5934951"/>
            <a:ext cx="4752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TOYOTA CROWN </a:t>
            </a:r>
            <a:r>
              <a:rPr lang="en-US" sz="1400" dirty="0">
                <a:latin typeface="Cambria Math" panose="02040503050406030204" pitchFamily="18" charset="0"/>
                <a:ea typeface="Cambria Math" panose="02040503050406030204" pitchFamily="18" charset="0"/>
                <a:cs typeface="Dubai Light" panose="020B0303030403030204" pitchFamily="34" charset="-78"/>
              </a:rPr>
              <a:t>FOURTEENTH GENERATION 2012</a:t>
            </a:r>
            <a:endParaRPr lang="en-ID" sz="1400" dirty="0">
              <a:latin typeface="Cambria Math" panose="02040503050406030204" pitchFamily="18" charset="0"/>
              <a:ea typeface="Cambria Math" panose="02040503050406030204" pitchFamily="18" charset="0"/>
              <a:cs typeface="Dubai Light" panose="020B0303030403030204" pitchFamily="34" charset="-78"/>
            </a:endParaRPr>
          </a:p>
        </p:txBody>
      </p:sp>
      <p:pic>
        <p:nvPicPr>
          <p:cNvPr id="10" name="Google Shape;154;p27">
            <a:extLst>
              <a:ext uri="{FF2B5EF4-FFF2-40B4-BE49-F238E27FC236}">
                <a16:creationId xmlns:a16="http://schemas.microsoft.com/office/drawing/2014/main" id="{A86C3686-9B0A-48B0-8873-1189D7FDF9D3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96000" y="3775728"/>
            <a:ext cx="5295749" cy="295519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1EC709B-2011-47F4-980B-013AA277C2B0}"/>
              </a:ext>
            </a:extLst>
          </p:cNvPr>
          <p:cNvSpPr txBox="1"/>
          <p:nvPr/>
        </p:nvSpPr>
        <p:spPr>
          <a:xfrm>
            <a:off x="6331889" y="5934951"/>
            <a:ext cx="4567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TOYOTA CROWN </a:t>
            </a:r>
            <a:r>
              <a:rPr lang="en-US" sz="1400" dirty="0">
                <a:latin typeface="Cambria Math" panose="02040503050406030204" pitchFamily="18" charset="0"/>
                <a:ea typeface="Cambria Math" panose="02040503050406030204" pitchFamily="18" charset="0"/>
                <a:cs typeface="Dubai Light" panose="020B0303030403030204" pitchFamily="34" charset="-78"/>
              </a:rPr>
              <a:t>FIFTEENTH GENERATION 2018</a:t>
            </a:r>
            <a:endParaRPr lang="en-ID" sz="1400" dirty="0">
              <a:latin typeface="Cambria Math" panose="02040503050406030204" pitchFamily="18" charset="0"/>
              <a:ea typeface="Cambria Math" panose="02040503050406030204" pitchFamily="18" charset="0"/>
              <a:cs typeface="Dubai Light" panose="020B0303030403030204" pitchFamily="34" charset="-7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EEB5EC-B505-4087-980E-B03FBD5D1A44}"/>
              </a:ext>
            </a:extLst>
          </p:cNvPr>
          <p:cNvSpPr txBox="1"/>
          <p:nvPr/>
        </p:nvSpPr>
        <p:spPr>
          <a:xfrm rot="19903978">
            <a:off x="4198542" y="2806274"/>
            <a:ext cx="2917786" cy="584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en-US" sz="3200" dirty="0">
                <a:solidFill>
                  <a:srgbClr val="FF0000"/>
                </a:solidFill>
                <a:latin typeface="Stencil Std" panose="00000800000000000000" pitchFamily="50" charset="0"/>
                <a:cs typeface="Dubai Light" panose="020B0303030403030204" pitchFamily="34" charset="-78"/>
              </a:rPr>
              <a:t>PERUBAHAN</a:t>
            </a:r>
            <a:endParaRPr lang="en-ID" sz="3200" dirty="0">
              <a:solidFill>
                <a:srgbClr val="FF0000"/>
              </a:solidFill>
              <a:latin typeface="Stencil Std" panose="00000800000000000000" pitchFamily="50" charset="0"/>
              <a:cs typeface="Dubai Light" panose="020B03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12795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E393032-B0AC-4650-88DA-CE75FD743C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6187C70-BCEC-4236-BFEA-8B4C6F5B4C88}"/>
              </a:ext>
            </a:extLst>
          </p:cNvPr>
          <p:cNvSpPr txBox="1"/>
          <p:nvPr/>
        </p:nvSpPr>
        <p:spPr>
          <a:xfrm>
            <a:off x="3322745" y="1107582"/>
            <a:ext cx="1279517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DIK UM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SD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SMP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SMA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S-2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S-3	</a:t>
            </a:r>
            <a:endParaRPr lang="en-ID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8979C0-7996-429F-9489-D2DE2F6243EE}"/>
              </a:ext>
            </a:extLst>
          </p:cNvPr>
          <p:cNvSpPr txBox="1"/>
          <p:nvPr/>
        </p:nvSpPr>
        <p:spPr>
          <a:xfrm>
            <a:off x="4843829" y="1107582"/>
            <a:ext cx="203132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DIK POL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AKPOL	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PTIK	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SESPIM	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LEMHANNAS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3A878E-0AB2-416F-91AA-32ADD55FC133}"/>
              </a:ext>
            </a:extLst>
          </p:cNvPr>
          <p:cNvSpPr txBox="1"/>
          <p:nvPr/>
        </p:nvSpPr>
        <p:spPr>
          <a:xfrm>
            <a:off x="7510008" y="1192336"/>
            <a:ext cx="3341428" cy="35086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RIWAYAT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JABATAN</a:t>
            </a:r>
          </a:p>
          <a:p>
            <a:pPr marL="342900" indent="-342900">
              <a:buAutoNum type="arabicPeriod"/>
            </a:pPr>
            <a:r>
              <a:rPr lang="en-US" dirty="0"/>
              <a:t>KAROBINDIKLAT</a:t>
            </a:r>
          </a:p>
          <a:p>
            <a:pPr marL="342900" indent="-342900">
              <a:buAutoNum type="arabicPeriod"/>
            </a:pPr>
            <a:r>
              <a:rPr lang="en-US" dirty="0"/>
              <a:t>KA LSP</a:t>
            </a:r>
          </a:p>
          <a:p>
            <a:pPr marL="342900" indent="-342900">
              <a:buAutoNum type="arabicPeriod"/>
            </a:pPr>
            <a:r>
              <a:rPr lang="en-US" dirty="0"/>
              <a:t>WI SESPIMTI</a:t>
            </a:r>
          </a:p>
          <a:p>
            <a:pPr marL="342900" indent="-342900">
              <a:buAutoNum type="arabicPeriod"/>
            </a:pPr>
            <a:r>
              <a:rPr lang="en-US" dirty="0"/>
              <a:t>KAKOR GADIK AKPOL</a:t>
            </a:r>
          </a:p>
          <a:p>
            <a:pPr marL="342900" indent="-342900">
              <a:buAutoNum type="arabicPeriod"/>
            </a:pPr>
            <a:r>
              <a:rPr lang="en-US" dirty="0"/>
              <a:t>KABIDKUM AKPOL</a:t>
            </a:r>
          </a:p>
          <a:p>
            <a:pPr marL="342900" indent="-342900">
              <a:buAutoNum type="arabicPeriod"/>
            </a:pPr>
            <a:r>
              <a:rPr lang="en-US" dirty="0"/>
              <a:t>KABID PROPAM ACEH</a:t>
            </a:r>
          </a:p>
          <a:p>
            <a:pPr marL="342900" indent="-342900">
              <a:buAutoNum type="arabicPeriod"/>
            </a:pPr>
            <a:r>
              <a:rPr lang="en-US" dirty="0"/>
              <a:t>DOSEN AKPOL</a:t>
            </a:r>
          </a:p>
          <a:p>
            <a:pPr marL="342900" indent="-342900">
              <a:buAutoNum type="arabicPeriod"/>
            </a:pPr>
            <a:r>
              <a:rPr lang="en-US" dirty="0"/>
              <a:t>KAPOLRES REMBANG</a:t>
            </a:r>
          </a:p>
          <a:p>
            <a:pPr marL="342900" indent="-342900">
              <a:buAutoNum type="arabicPeriod"/>
            </a:pPr>
            <a:r>
              <a:rPr lang="en-US" dirty="0"/>
              <a:t>KAPOLRES ACEH BESAR</a:t>
            </a:r>
          </a:p>
          <a:p>
            <a:pPr marL="342900" indent="-342900">
              <a:buAutoNum type="arabicPeriod"/>
            </a:pPr>
            <a:r>
              <a:rPr lang="en-US" dirty="0"/>
              <a:t>WAKAPOLRESTA BANDA ACEH</a:t>
            </a:r>
          </a:p>
          <a:p>
            <a:pPr marL="342900" indent="-342900">
              <a:buAutoNum type="arabicPeriod"/>
            </a:pPr>
            <a:r>
              <a:rPr lang="en-US" dirty="0"/>
              <a:t>KASUBBID 1 DIT INTEL ACEH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F0FE11-4FD7-4CAC-AD70-BB5D65808C14}"/>
              </a:ext>
            </a:extLst>
          </p:cNvPr>
          <p:cNvSpPr txBox="1"/>
          <p:nvPr/>
        </p:nvSpPr>
        <p:spPr>
          <a:xfrm>
            <a:off x="4359389" y="366755"/>
            <a:ext cx="37780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pperplate Gothic Light" panose="020E0507020206020404" pitchFamily="34" charset="0"/>
              </a:rPr>
              <a:t>CURICULUM VITAE</a:t>
            </a:r>
            <a:endParaRPr lang="en-ID" sz="2800" b="1" dirty="0">
              <a:latin typeface="Copperplate Gothic Light" panose="020E05070202060204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2E4DEBA-89B1-4482-924D-1AA9EFCC05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655" y="239871"/>
            <a:ext cx="667486" cy="667486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0E8C8F0E-D2B9-4AC4-A57A-28328C41E0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99" y="207588"/>
            <a:ext cx="657801" cy="659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F545718-3B15-4E34-B1B2-E1827499BA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8229" y="324174"/>
            <a:ext cx="1807054" cy="569255"/>
          </a:xfrm>
          <a:prstGeom prst="rect">
            <a:avLst/>
          </a:prstGeom>
        </p:spPr>
      </p:pic>
      <p:sp>
        <p:nvSpPr>
          <p:cNvPr id="2" name="AutoShape 2">
            <a:extLst>
              <a:ext uri="{FF2B5EF4-FFF2-40B4-BE49-F238E27FC236}">
                <a16:creationId xmlns:a16="http://schemas.microsoft.com/office/drawing/2014/main" id="{98B59BDD-292A-4D06-8585-F75EE232551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07D636-DEA4-4E6B-A6FA-EC7E386B5D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147" y="1229867"/>
            <a:ext cx="3035118" cy="407234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B45CD27-43A6-4121-B73A-33C309810447}"/>
              </a:ext>
            </a:extLst>
          </p:cNvPr>
          <p:cNvSpPr txBox="1"/>
          <p:nvPr/>
        </p:nvSpPr>
        <p:spPr>
          <a:xfrm>
            <a:off x="3322745" y="2936349"/>
            <a:ext cx="4120423" cy="21852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DIK BANG SPES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DASPA BRIMOB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REKAYASA LANTAS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CRITICAL INCIDEN COMAND COURS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STAND BY FORCE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PROPAM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BLU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INTEL</a:t>
            </a:r>
          </a:p>
        </p:txBody>
      </p:sp>
    </p:spTree>
    <p:extLst>
      <p:ext uri="{BB962C8B-B14F-4D97-AF65-F5344CB8AC3E}">
        <p14:creationId xmlns:p14="http://schemas.microsoft.com/office/powerpoint/2010/main" val="21119875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5978652-E14F-445C-8032-ED98A9D71B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E8C5C17-145D-4928-8626-C53EDD775A90}"/>
              </a:ext>
            </a:extLst>
          </p:cNvPr>
          <p:cNvSpPr/>
          <p:nvPr/>
        </p:nvSpPr>
        <p:spPr>
          <a:xfrm>
            <a:off x="3979572" y="5280340"/>
            <a:ext cx="4108360" cy="83120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422A99-A99C-46B6-8C63-42F4B8564E43}"/>
              </a:ext>
            </a:extLst>
          </p:cNvPr>
          <p:cNvSpPr txBox="1"/>
          <p:nvPr/>
        </p:nvSpPr>
        <p:spPr>
          <a:xfrm>
            <a:off x="4478410" y="3567451"/>
            <a:ext cx="323518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SEKIAN </a:t>
            </a:r>
          </a:p>
          <a:p>
            <a:pPr algn="ctr"/>
            <a:r>
              <a:rPr lang="en-US" sz="3200" b="1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DAN</a:t>
            </a:r>
          </a:p>
          <a:p>
            <a:pPr algn="ctr"/>
            <a:r>
              <a:rPr lang="en-US" sz="3200" b="1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TERIMAKASIH</a:t>
            </a:r>
            <a:endParaRPr lang="en-ID" sz="3200" b="1" dirty="0">
              <a:latin typeface="Copperplate Gothic Light" panose="020E0507020206020404" pitchFamily="34" charset="0"/>
              <a:cs typeface="Dubai Light" panose="020B0303030403030204" pitchFamily="34" charset="-7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7BAFCA-4BD9-4CAD-9612-781E9DED3D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298" y="207588"/>
            <a:ext cx="1531060" cy="1531060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A44FCC7C-024C-4807-8D95-37382F174C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941" y="207588"/>
            <a:ext cx="1531060" cy="153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CD87016-2A7E-49CD-ADAE-FB5E786FB2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1974" y="5280340"/>
            <a:ext cx="3653779" cy="8312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511460C-B794-4C00-B392-ECAC4D3226A2}"/>
              </a:ext>
            </a:extLst>
          </p:cNvPr>
          <p:cNvSpPr txBox="1"/>
          <p:nvPr/>
        </p:nvSpPr>
        <p:spPr>
          <a:xfrm>
            <a:off x="2104294" y="1803043"/>
            <a:ext cx="823905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Saya </a:t>
            </a:r>
            <a:r>
              <a:rPr lang="en-US" sz="2400" b="1" dirty="0" err="1">
                <a:latin typeface="Copperplate Gothic Light" panose="020E0507020206020404" pitchFamily="34" charset="0"/>
                <a:cs typeface="Dubai Light" panose="020B0303030403030204" pitchFamily="34" charset="-78"/>
              </a:rPr>
              <a:t>tidak</a:t>
            </a:r>
            <a:r>
              <a:rPr lang="en-US" sz="2400" b="1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 </a:t>
            </a:r>
            <a:r>
              <a:rPr lang="en-US" sz="2400" b="1" dirty="0" err="1">
                <a:latin typeface="Copperplate Gothic Light" panose="020E0507020206020404" pitchFamily="34" charset="0"/>
                <a:cs typeface="Dubai Light" panose="020B0303030403030204" pitchFamily="34" charset="-78"/>
              </a:rPr>
              <a:t>bisa</a:t>
            </a:r>
            <a:r>
              <a:rPr lang="en-US" sz="2400" b="1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 </a:t>
            </a:r>
            <a:r>
              <a:rPr lang="en-US" sz="2400" b="1" dirty="0" err="1">
                <a:latin typeface="Copperplate Gothic Light" panose="020E0507020206020404" pitchFamily="34" charset="0"/>
                <a:cs typeface="Dubai Light" panose="020B0303030403030204" pitchFamily="34" charset="-78"/>
              </a:rPr>
              <a:t>mengajar</a:t>
            </a:r>
            <a:r>
              <a:rPr lang="en-US" sz="2400" b="1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 </a:t>
            </a:r>
            <a:r>
              <a:rPr lang="en-US" sz="2400" b="1" dirty="0" err="1">
                <a:latin typeface="Copperplate Gothic Light" panose="020E0507020206020404" pitchFamily="34" charset="0"/>
                <a:cs typeface="Dubai Light" panose="020B0303030403030204" pitchFamily="34" charset="-78"/>
              </a:rPr>
              <a:t>apapun</a:t>
            </a:r>
            <a:r>
              <a:rPr lang="en-US" sz="2400" b="1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 </a:t>
            </a:r>
            <a:r>
              <a:rPr lang="en-US" sz="2400" b="1" dirty="0" err="1">
                <a:latin typeface="Copperplate Gothic Light" panose="020E0507020206020404" pitchFamily="34" charset="0"/>
                <a:cs typeface="Dubai Light" panose="020B0303030403030204" pitchFamily="34" charset="-78"/>
              </a:rPr>
              <a:t>kepada</a:t>
            </a:r>
            <a:r>
              <a:rPr lang="en-US" sz="2400" b="1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 </a:t>
            </a:r>
            <a:r>
              <a:rPr lang="en-US" sz="2400" b="1" dirty="0" err="1">
                <a:latin typeface="Copperplate Gothic Light" panose="020E0507020206020404" pitchFamily="34" charset="0"/>
                <a:cs typeface="Dubai Light" panose="020B0303030403030204" pitchFamily="34" charset="-78"/>
              </a:rPr>
              <a:t>siapapun</a:t>
            </a:r>
            <a:endParaRPr lang="en-US" sz="2400" b="1" dirty="0">
              <a:latin typeface="Copperplate Gothic Light" panose="020E0507020206020404" pitchFamily="34" charset="0"/>
              <a:cs typeface="Dubai Light" panose="020B0303030403030204" pitchFamily="34" charset="-78"/>
            </a:endParaRPr>
          </a:p>
          <a:p>
            <a:pPr algn="ctr"/>
            <a:r>
              <a:rPr lang="en-US" sz="2400" b="1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Saya </a:t>
            </a:r>
            <a:r>
              <a:rPr lang="en-US" sz="2400" b="1" dirty="0" err="1">
                <a:latin typeface="Copperplate Gothic Light" panose="020E0507020206020404" pitchFamily="34" charset="0"/>
                <a:cs typeface="Dubai Light" panose="020B0303030403030204" pitchFamily="34" charset="-78"/>
              </a:rPr>
              <a:t>hanya</a:t>
            </a:r>
            <a:r>
              <a:rPr lang="en-US" sz="2400" b="1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 </a:t>
            </a:r>
            <a:r>
              <a:rPr lang="en-US" sz="2400" b="1" dirty="0" err="1">
                <a:latin typeface="Copperplate Gothic Light" panose="020E0507020206020404" pitchFamily="34" charset="0"/>
                <a:cs typeface="Dubai Light" panose="020B0303030403030204" pitchFamily="34" charset="-78"/>
              </a:rPr>
              <a:t>bisa</a:t>
            </a:r>
            <a:r>
              <a:rPr lang="en-US" sz="2400" b="1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 </a:t>
            </a:r>
            <a:r>
              <a:rPr lang="en-US" sz="2400" b="1" dirty="0" err="1">
                <a:latin typeface="Copperplate Gothic Light" panose="020E0507020206020404" pitchFamily="34" charset="0"/>
                <a:cs typeface="Dubai Light" panose="020B0303030403030204" pitchFamily="34" charset="-78"/>
              </a:rPr>
              <a:t>membuat</a:t>
            </a:r>
            <a:r>
              <a:rPr lang="en-US" sz="2400" b="1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 </a:t>
            </a:r>
            <a:r>
              <a:rPr lang="en-US" sz="2400" b="1" dirty="0" err="1">
                <a:latin typeface="Copperplate Gothic Light" panose="020E0507020206020404" pitchFamily="34" charset="0"/>
                <a:cs typeface="Dubai Light" panose="020B0303030403030204" pitchFamily="34" charset="-78"/>
              </a:rPr>
              <a:t>mereka</a:t>
            </a:r>
            <a:r>
              <a:rPr lang="en-US" sz="2400" b="1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 </a:t>
            </a:r>
            <a:r>
              <a:rPr lang="en-US" sz="2400" b="1" dirty="0" err="1">
                <a:latin typeface="Copperplate Gothic Light" panose="020E0507020206020404" pitchFamily="34" charset="0"/>
                <a:cs typeface="Dubai Light" panose="020B0303030403030204" pitchFamily="34" charset="-78"/>
              </a:rPr>
              <a:t>berpikir</a:t>
            </a:r>
            <a:r>
              <a:rPr lang="en-US" sz="2400" b="1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 </a:t>
            </a:r>
          </a:p>
          <a:p>
            <a:pPr algn="ctr"/>
            <a:r>
              <a:rPr lang="en-US" b="1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Socrates 469-399 </a:t>
            </a:r>
            <a:r>
              <a:rPr lang="en-US" b="1" dirty="0" err="1">
                <a:latin typeface="Copperplate Gothic Light" panose="020E0507020206020404" pitchFamily="34" charset="0"/>
                <a:cs typeface="Dubai Light" panose="020B0303030403030204" pitchFamily="34" charset="-78"/>
              </a:rPr>
              <a:t>sm</a:t>
            </a:r>
            <a:endParaRPr lang="en-ID" b="1" dirty="0">
              <a:latin typeface="Copperplate Gothic Light" panose="020E0507020206020404" pitchFamily="34" charset="0"/>
              <a:cs typeface="Dubai Light" panose="020B03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83952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4">
            <a:extLst>
              <a:ext uri="{FF2B5EF4-FFF2-40B4-BE49-F238E27FC236}">
                <a16:creationId xmlns:a16="http://schemas.microsoft.com/office/drawing/2014/main" id="{7EB959B9-57CA-4507-A452-AB4928477F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CC2D66E-FA70-45E0-BBCF-0DB3BF759975}"/>
              </a:ext>
            </a:extLst>
          </p:cNvPr>
          <p:cNvSpPr txBox="1"/>
          <p:nvPr/>
        </p:nvSpPr>
        <p:spPr>
          <a:xfrm>
            <a:off x="4611759" y="874646"/>
            <a:ext cx="29001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latin typeface="Copperplate Gothic Bold" panose="020E0705020206020404" pitchFamily="34" charset="0"/>
              </a:rPr>
              <a:t>pendahuluan</a:t>
            </a:r>
            <a:endParaRPr lang="en-ID" sz="2800" dirty="0">
              <a:latin typeface="Copperplate Gothic Bold" panose="020E0705020206020404" pitchFamily="34" charset="0"/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A0A0B84B-2A49-4AA4-A26C-BF8365642979}"/>
              </a:ext>
            </a:extLst>
          </p:cNvPr>
          <p:cNvGrpSpPr/>
          <p:nvPr/>
        </p:nvGrpSpPr>
        <p:grpSpPr>
          <a:xfrm>
            <a:off x="1033670" y="1469719"/>
            <a:ext cx="9713842" cy="4968000"/>
            <a:chOff x="1033670" y="1469719"/>
            <a:chExt cx="9713842" cy="4968000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C6CF2AF1-77CD-4983-BE9B-3402B742CDE5}"/>
                </a:ext>
              </a:extLst>
            </p:cNvPr>
            <p:cNvGrpSpPr/>
            <p:nvPr/>
          </p:nvGrpSpPr>
          <p:grpSpPr>
            <a:xfrm>
              <a:off x="2450082" y="1469719"/>
              <a:ext cx="4968000" cy="4968000"/>
              <a:chOff x="2450082" y="1469719"/>
              <a:chExt cx="4968000" cy="4968000"/>
            </a:xfrm>
          </p:grpSpPr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D253053-CA0E-4E55-A18B-322B490B3C99}"/>
                  </a:ext>
                </a:extLst>
              </p:cNvPr>
              <p:cNvSpPr txBox="1"/>
              <p:nvPr/>
            </p:nvSpPr>
            <p:spPr>
              <a:xfrm rot="5400000">
                <a:off x="3948078" y="2729032"/>
                <a:ext cx="2796225" cy="2511355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3465646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MANAJEMEN</a:t>
                </a:r>
                <a:endParaRPr lang="ko-KR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3DF09F2-A500-45C5-B36F-C26E4832EC8A}"/>
                  </a:ext>
                </a:extLst>
              </p:cNvPr>
              <p:cNvSpPr txBox="1"/>
              <p:nvPr/>
            </p:nvSpPr>
            <p:spPr>
              <a:xfrm>
                <a:off x="3547051" y="2551546"/>
                <a:ext cx="2796225" cy="2511355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Down">
                  <a:avLst/>
                </a:prstTxWarp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NASIONAL</a:t>
                </a:r>
                <a:endParaRPr lang="ko-KR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2D4F4CD-3F9A-4871-B553-1BCA12E3FED2}"/>
                  </a:ext>
                </a:extLst>
              </p:cNvPr>
              <p:cNvSpPr txBox="1"/>
              <p:nvPr/>
            </p:nvSpPr>
            <p:spPr>
              <a:xfrm>
                <a:off x="3468680" y="2857322"/>
                <a:ext cx="2796225" cy="2511355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3465646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SISTIM</a:t>
                </a:r>
                <a:endParaRPr lang="ko-KR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7" name="Donut 6">
                <a:extLst>
                  <a:ext uri="{FF2B5EF4-FFF2-40B4-BE49-F238E27FC236}">
                    <a16:creationId xmlns:a16="http://schemas.microsoft.com/office/drawing/2014/main" id="{AEAEE46B-EEB8-4DC0-91BC-841247C59C85}"/>
                  </a:ext>
                </a:extLst>
              </p:cNvPr>
              <p:cNvSpPr/>
              <p:nvPr/>
            </p:nvSpPr>
            <p:spPr>
              <a:xfrm>
                <a:off x="2905649" y="1887959"/>
                <a:ext cx="4032000" cy="4032000"/>
              </a:xfrm>
              <a:prstGeom prst="donut">
                <a:avLst>
                  <a:gd name="adj" fmla="val 294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D6BF0C61-9F7E-461B-90D6-BDEA6191A946}"/>
                  </a:ext>
                </a:extLst>
              </p:cNvPr>
              <p:cNvSpPr/>
              <p:nvPr/>
            </p:nvSpPr>
            <p:spPr>
              <a:xfrm rot="2700000">
                <a:off x="4361299" y="1432715"/>
                <a:ext cx="1145566" cy="4968000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75000"/>
                  <a:lumOff val="25000"/>
                  <a:alpha val="30000"/>
                </a:schemeClr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id="{6D01E8FC-1659-4824-B015-57C1CE974D13}"/>
                  </a:ext>
                </a:extLst>
              </p:cNvPr>
              <p:cNvSpPr/>
              <p:nvPr/>
            </p:nvSpPr>
            <p:spPr>
              <a:xfrm rot="18900000">
                <a:off x="4274960" y="1469719"/>
                <a:ext cx="1167163" cy="4968000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75000"/>
                  <a:lumOff val="25000"/>
                  <a:alpha val="30000"/>
                </a:schemeClr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83AFCAA7-1357-4CCD-8EFE-77E6475436A2}"/>
                  </a:ext>
                </a:extLst>
              </p:cNvPr>
              <p:cNvSpPr/>
              <p:nvPr/>
            </p:nvSpPr>
            <p:spPr>
              <a:xfrm>
                <a:off x="3963426" y="2957647"/>
                <a:ext cx="1912524" cy="1912524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  <a:alpha val="30000"/>
                </a:schemeClr>
              </a:solidFill>
              <a:ln w="6350"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3BCC8FE6-9369-4EF6-88D7-AEB646FFAF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43802" y="2932624"/>
                <a:ext cx="1944000" cy="1944000"/>
              </a:xfrm>
              <a:prstGeom prst="straightConnector1">
                <a:avLst/>
              </a:prstGeom>
              <a:ln w="25400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Arrow Connector 11">
                <a:extLst>
                  <a:ext uri="{FF2B5EF4-FFF2-40B4-BE49-F238E27FC236}">
                    <a16:creationId xmlns:a16="http://schemas.microsoft.com/office/drawing/2014/main" id="{9F53A9E0-A546-4FC6-92C8-CA69F8E1768A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3943802" y="2932624"/>
                <a:ext cx="1944000" cy="1944000"/>
              </a:xfrm>
              <a:prstGeom prst="straightConnector1">
                <a:avLst/>
              </a:prstGeom>
              <a:ln w="25400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BCA2AAEB-C813-4879-BD07-60FBB2C0FD4B}"/>
                  </a:ext>
                </a:extLst>
              </p:cNvPr>
              <p:cNvSpPr/>
              <p:nvPr/>
            </p:nvSpPr>
            <p:spPr>
              <a:xfrm>
                <a:off x="4219649" y="3201959"/>
                <a:ext cx="1404000" cy="140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 w="6350"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647F25DC-D78A-4F11-883E-CBECD2F50148}"/>
                  </a:ext>
                </a:extLst>
              </p:cNvPr>
              <p:cNvSpPr/>
              <p:nvPr/>
            </p:nvSpPr>
            <p:spPr>
              <a:xfrm>
                <a:off x="4345649" y="3327959"/>
                <a:ext cx="1152000" cy="1152000"/>
              </a:xfrm>
              <a:prstGeom prst="ellipse">
                <a:avLst/>
              </a:prstGeom>
              <a:solidFill>
                <a:schemeClr val="accent6"/>
              </a:solidFill>
              <a:ln w="635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63B5DFFD-BC93-456F-8DD7-522C63D264F5}"/>
                  </a:ext>
                </a:extLst>
              </p:cNvPr>
              <p:cNvSpPr/>
              <p:nvPr/>
            </p:nvSpPr>
            <p:spPr>
              <a:xfrm>
                <a:off x="2957013" y="2053641"/>
                <a:ext cx="1123547" cy="1108562"/>
              </a:xfrm>
              <a:prstGeom prst="ellipse">
                <a:avLst/>
              </a:prstGeom>
              <a:solidFill>
                <a:schemeClr val="accent1"/>
              </a:solidFill>
              <a:ln w="508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9CF89B12-CF70-453A-993A-39CBA72D66F7}"/>
                  </a:ext>
                </a:extLst>
              </p:cNvPr>
              <p:cNvSpPr/>
              <p:nvPr/>
            </p:nvSpPr>
            <p:spPr>
              <a:xfrm>
                <a:off x="5755453" y="2046983"/>
                <a:ext cx="1049675" cy="1018069"/>
              </a:xfrm>
              <a:prstGeom prst="ellipse">
                <a:avLst/>
              </a:prstGeom>
              <a:solidFill>
                <a:schemeClr val="accent4"/>
              </a:solidFill>
              <a:ln w="508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398E4B63-BD29-45BD-AC59-A2876E056148}"/>
                  </a:ext>
                </a:extLst>
              </p:cNvPr>
              <p:cNvSpPr/>
              <p:nvPr/>
            </p:nvSpPr>
            <p:spPr>
              <a:xfrm>
                <a:off x="3056798" y="4829332"/>
                <a:ext cx="940012" cy="939425"/>
              </a:xfrm>
              <a:prstGeom prst="ellipse">
                <a:avLst/>
              </a:prstGeom>
              <a:solidFill>
                <a:schemeClr val="accent2"/>
              </a:solidFill>
              <a:ln w="508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C3B3093-653B-4461-B660-38C3E0FD135F}"/>
                  </a:ext>
                </a:extLst>
              </p:cNvPr>
              <p:cNvSpPr/>
              <p:nvPr/>
            </p:nvSpPr>
            <p:spPr>
              <a:xfrm>
                <a:off x="5677100" y="4793548"/>
                <a:ext cx="1049675" cy="1018069"/>
              </a:xfrm>
              <a:prstGeom prst="ellipse">
                <a:avLst/>
              </a:prstGeom>
              <a:solidFill>
                <a:schemeClr val="accent3"/>
              </a:solidFill>
              <a:ln w="508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F002BA6-36FC-4820-BC8D-7F0B6DDE9013}"/>
                  </a:ext>
                </a:extLst>
              </p:cNvPr>
              <p:cNvSpPr txBox="1"/>
              <p:nvPr/>
            </p:nvSpPr>
            <p:spPr>
              <a:xfrm>
                <a:off x="3077868" y="2239615"/>
                <a:ext cx="881973" cy="7386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b="1" dirty="0"/>
                  <a:t>ADM </a:t>
                </a:r>
              </a:p>
              <a:p>
                <a:pPr algn="ctr"/>
                <a:r>
                  <a:rPr lang="en-US" sz="1400" b="1" dirty="0"/>
                  <a:t>PEMERIN</a:t>
                </a:r>
              </a:p>
              <a:p>
                <a:pPr algn="ctr"/>
                <a:r>
                  <a:rPr lang="en-US" sz="1400" b="1" dirty="0"/>
                  <a:t>TAHAN</a:t>
                </a:r>
                <a:endParaRPr lang="en-ID" sz="1400" b="1" dirty="0"/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C3291A9-5355-4426-8CAA-6F872044A601}"/>
                  </a:ext>
                </a:extLst>
              </p:cNvPr>
              <p:cNvSpPr txBox="1"/>
              <p:nvPr/>
            </p:nvSpPr>
            <p:spPr>
              <a:xfrm>
                <a:off x="5891816" y="2153479"/>
                <a:ext cx="753732" cy="7386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b="1" dirty="0"/>
                  <a:t>ADM </a:t>
                </a:r>
              </a:p>
              <a:p>
                <a:pPr algn="ctr"/>
                <a:r>
                  <a:rPr lang="en-US" sz="1400" b="1" dirty="0"/>
                  <a:t>PERTA</a:t>
                </a:r>
              </a:p>
              <a:p>
                <a:pPr algn="ctr"/>
                <a:r>
                  <a:rPr lang="en-US" sz="1400" b="1" dirty="0"/>
                  <a:t>HANAN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C7CA6DAA-03D9-4750-9C46-3CC8228110CB}"/>
                  </a:ext>
                </a:extLst>
              </p:cNvPr>
              <p:cNvSpPr txBox="1"/>
              <p:nvPr/>
            </p:nvSpPr>
            <p:spPr>
              <a:xfrm>
                <a:off x="3075764" y="4949683"/>
                <a:ext cx="87293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600" b="1" dirty="0"/>
                  <a:t>ADM</a:t>
                </a:r>
              </a:p>
              <a:p>
                <a:pPr algn="ctr"/>
                <a:r>
                  <a:rPr lang="en-US" sz="1600" b="1" dirty="0"/>
                  <a:t>HUKUM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C51E26C-00CD-439A-BCB4-5124FCB86FC4}"/>
                  </a:ext>
                </a:extLst>
              </p:cNvPr>
              <p:cNvSpPr txBox="1"/>
              <p:nvPr/>
            </p:nvSpPr>
            <p:spPr>
              <a:xfrm>
                <a:off x="5679314" y="5002699"/>
                <a:ext cx="107273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b="1" dirty="0"/>
                  <a:t>ADM </a:t>
                </a:r>
              </a:p>
              <a:p>
                <a:pPr algn="ctr"/>
                <a:r>
                  <a:rPr lang="en-US" sz="1400" b="1" dirty="0"/>
                  <a:t>KEPOLISIAN</a:t>
                </a:r>
              </a:p>
            </p:txBody>
          </p:sp>
        </p:grpSp>
        <p:sp>
          <p:nvSpPr>
            <p:cNvPr id="37" name="Callout: Right Arrow 36">
              <a:extLst>
                <a:ext uri="{FF2B5EF4-FFF2-40B4-BE49-F238E27FC236}">
                  <a16:creationId xmlns:a16="http://schemas.microsoft.com/office/drawing/2014/main" id="{7A051D04-5770-482B-B71D-6EA95B91EC8F}"/>
                </a:ext>
              </a:extLst>
            </p:cNvPr>
            <p:cNvSpPr/>
            <p:nvPr/>
          </p:nvSpPr>
          <p:spPr>
            <a:xfrm>
              <a:off x="1033670" y="2803395"/>
              <a:ext cx="2808263" cy="2352101"/>
            </a:xfrm>
            <a:prstGeom prst="rightArrowCallout">
              <a:avLst>
                <a:gd name="adj1" fmla="val 25000"/>
                <a:gd name="adj2" fmla="val 35054"/>
                <a:gd name="adj3" fmla="val 33937"/>
                <a:gd name="adj4" fmla="val 66865"/>
              </a:avLst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9D30103-F74B-4AB7-BF2B-2AE9EB8227CD}"/>
                </a:ext>
              </a:extLst>
            </p:cNvPr>
            <p:cNvSpPr txBox="1"/>
            <p:nvPr/>
          </p:nvSpPr>
          <p:spPr>
            <a:xfrm>
              <a:off x="1068854" y="3327959"/>
              <a:ext cx="1816266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latin typeface="Copperplate Gothic Bold" panose="020E0705020206020404" pitchFamily="34" charset="0"/>
                </a:rPr>
                <a:t>SELENGGARA</a:t>
              </a:r>
            </a:p>
            <a:p>
              <a:pPr algn="ctr"/>
              <a:r>
                <a:rPr lang="en-US" sz="1600" dirty="0">
                  <a:latin typeface="Copperplate Gothic Bold" panose="020E0705020206020404" pitchFamily="34" charset="0"/>
                </a:rPr>
                <a:t>DAN </a:t>
              </a:r>
            </a:p>
            <a:p>
              <a:pPr algn="ctr"/>
              <a:r>
                <a:rPr lang="en-US" sz="1600" dirty="0">
                  <a:latin typeface="Copperplate Gothic Bold" panose="020E0705020206020404" pitchFamily="34" charset="0"/>
                </a:rPr>
                <a:t>TATA KELOLA</a:t>
              </a:r>
            </a:p>
            <a:p>
              <a:pPr algn="ctr"/>
              <a:r>
                <a:rPr lang="en-US" sz="1600" dirty="0">
                  <a:latin typeface="Copperplate Gothic Bold" panose="020E0705020206020404" pitchFamily="34" charset="0"/>
                </a:rPr>
                <a:t>NEGARA</a:t>
              </a:r>
              <a:endParaRPr lang="en-ID" sz="1600" dirty="0">
                <a:latin typeface="Copperplate Gothic Bold" panose="020E0705020206020404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AE2C0D3-1C16-4DEF-B99A-2DDCF2290692}"/>
                </a:ext>
              </a:extLst>
            </p:cNvPr>
            <p:cNvSpPr txBox="1"/>
            <p:nvPr/>
          </p:nvSpPr>
          <p:spPr>
            <a:xfrm>
              <a:off x="4415956" y="3558204"/>
              <a:ext cx="100200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/>
                <a:t>ADM </a:t>
              </a:r>
            </a:p>
            <a:p>
              <a:pPr algn="ctr"/>
              <a:r>
                <a:rPr lang="en-US" b="1" dirty="0"/>
                <a:t>NEGARA</a:t>
              </a:r>
            </a:p>
          </p:txBody>
        </p:sp>
        <p:sp>
          <p:nvSpPr>
            <p:cNvPr id="41" name="Diamond 40">
              <a:extLst>
                <a:ext uri="{FF2B5EF4-FFF2-40B4-BE49-F238E27FC236}">
                  <a16:creationId xmlns:a16="http://schemas.microsoft.com/office/drawing/2014/main" id="{F56091BE-6096-4FB8-92FE-0A42A2085ECC}"/>
                </a:ext>
              </a:extLst>
            </p:cNvPr>
            <p:cNvSpPr/>
            <p:nvPr/>
          </p:nvSpPr>
          <p:spPr>
            <a:xfrm>
              <a:off x="6867317" y="2931153"/>
              <a:ext cx="752680" cy="971607"/>
            </a:xfrm>
            <a:prstGeom prst="diamond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2" name="Diamond 41">
              <a:extLst>
                <a:ext uri="{FF2B5EF4-FFF2-40B4-BE49-F238E27FC236}">
                  <a16:creationId xmlns:a16="http://schemas.microsoft.com/office/drawing/2014/main" id="{53F2F7D6-1B00-4431-966D-9252141BDD09}"/>
                </a:ext>
              </a:extLst>
            </p:cNvPr>
            <p:cNvSpPr/>
            <p:nvPr/>
          </p:nvSpPr>
          <p:spPr>
            <a:xfrm>
              <a:off x="7258256" y="3428106"/>
              <a:ext cx="752680" cy="971607"/>
            </a:xfrm>
            <a:prstGeom prst="diamond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3" name="Diamond 42">
              <a:extLst>
                <a:ext uri="{FF2B5EF4-FFF2-40B4-BE49-F238E27FC236}">
                  <a16:creationId xmlns:a16="http://schemas.microsoft.com/office/drawing/2014/main" id="{5206ED82-1A97-4BAD-B8BA-7CBE5D858163}"/>
                </a:ext>
              </a:extLst>
            </p:cNvPr>
            <p:cNvSpPr/>
            <p:nvPr/>
          </p:nvSpPr>
          <p:spPr>
            <a:xfrm>
              <a:off x="6867321" y="3938318"/>
              <a:ext cx="752680" cy="971607"/>
            </a:xfrm>
            <a:prstGeom prst="diamond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5" name="Arrow: Right 44">
              <a:extLst>
                <a:ext uri="{FF2B5EF4-FFF2-40B4-BE49-F238E27FC236}">
                  <a16:creationId xmlns:a16="http://schemas.microsoft.com/office/drawing/2014/main" id="{6EF5CD4A-01B8-4336-9BC8-03535FAD7B6D}"/>
                </a:ext>
              </a:extLst>
            </p:cNvPr>
            <p:cNvSpPr/>
            <p:nvPr/>
          </p:nvSpPr>
          <p:spPr>
            <a:xfrm>
              <a:off x="6761437" y="3420723"/>
              <a:ext cx="455419" cy="971607"/>
            </a:xfrm>
            <a:prstGeom prst="rightArrow">
              <a:avLst>
                <a:gd name="adj1" fmla="val 50000"/>
                <a:gd name="adj2" fmla="val 8432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0132EB8-72EC-43D8-81D2-529FA9B8B068}"/>
                </a:ext>
              </a:extLst>
            </p:cNvPr>
            <p:cNvSpPr txBox="1"/>
            <p:nvPr/>
          </p:nvSpPr>
          <p:spPr>
            <a:xfrm>
              <a:off x="6957390" y="3253168"/>
              <a:ext cx="5341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TER</a:t>
              </a:r>
              <a:endParaRPr lang="en-ID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356D8D7-AFDA-419B-8845-F02D62DBCD3A}"/>
                </a:ext>
              </a:extLst>
            </p:cNvPr>
            <p:cNvSpPr txBox="1"/>
            <p:nvPr/>
          </p:nvSpPr>
          <p:spPr>
            <a:xfrm>
              <a:off x="7335074" y="3750122"/>
              <a:ext cx="4193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PA</a:t>
              </a:r>
              <a:endParaRPr lang="en-ID" dirty="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B822E77-5E0B-4EBB-A47C-B00FD65430A4}"/>
                </a:ext>
              </a:extLst>
            </p:cNvPr>
            <p:cNvSpPr txBox="1"/>
            <p:nvPr/>
          </p:nvSpPr>
          <p:spPr>
            <a:xfrm>
              <a:off x="7003774" y="4240452"/>
              <a:ext cx="4748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DU</a:t>
              </a:r>
              <a:endParaRPr lang="en-ID" dirty="0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4A591AE1-CEDE-4B11-A802-3865857E2141}"/>
                </a:ext>
              </a:extLst>
            </p:cNvPr>
            <p:cNvSpPr/>
            <p:nvPr/>
          </p:nvSpPr>
          <p:spPr>
            <a:xfrm>
              <a:off x="8945003" y="3038548"/>
              <a:ext cx="1802509" cy="176428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1A9DABCB-7CDA-475E-862C-40CA686469D8}"/>
                </a:ext>
              </a:extLst>
            </p:cNvPr>
            <p:cNvSpPr/>
            <p:nvPr/>
          </p:nvSpPr>
          <p:spPr>
            <a:xfrm>
              <a:off x="7407966" y="2046983"/>
              <a:ext cx="1733344" cy="539614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5659D313-0D85-468B-9640-F3B550A72F2B}"/>
                </a:ext>
              </a:extLst>
            </p:cNvPr>
            <p:cNvSpPr/>
            <p:nvPr/>
          </p:nvSpPr>
          <p:spPr>
            <a:xfrm>
              <a:off x="7401341" y="5313642"/>
              <a:ext cx="1754217" cy="539614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7EA1FAF-49F5-4F22-A973-958D59E23925}"/>
                </a:ext>
              </a:extLst>
            </p:cNvPr>
            <p:cNvSpPr txBox="1"/>
            <p:nvPr/>
          </p:nvSpPr>
          <p:spPr>
            <a:xfrm>
              <a:off x="7500730" y="2133600"/>
              <a:ext cx="15233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latin typeface="Copperplate Gothic Light" panose="020E0507020206020404" pitchFamily="34" charset="0"/>
                </a:rPr>
                <a:t>LINGSTRA</a:t>
              </a:r>
              <a:endParaRPr lang="en-ID" b="1" dirty="0">
                <a:latin typeface="Copperplate Gothic Light" panose="020E0507020206020404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E2A5F1C-54FF-40CF-937D-CB98A14F942A}"/>
                </a:ext>
              </a:extLst>
            </p:cNvPr>
            <p:cNvSpPr txBox="1"/>
            <p:nvPr/>
          </p:nvSpPr>
          <p:spPr>
            <a:xfrm>
              <a:off x="7401346" y="5400262"/>
              <a:ext cx="17399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latin typeface="Copperplate Gothic Light" panose="020E0507020206020404" pitchFamily="34" charset="0"/>
                </a:rPr>
                <a:t>ASTA GATRA</a:t>
              </a:r>
              <a:endParaRPr lang="en-ID" b="1" dirty="0">
                <a:latin typeface="Copperplate Gothic Light" panose="020E0507020206020404" pitchFamily="34" charset="0"/>
              </a:endParaRPr>
            </a:p>
          </p:txBody>
        </p:sp>
        <p:cxnSp>
          <p:nvCxnSpPr>
            <p:cNvPr id="56" name="Connector: Elbow 55">
              <a:extLst>
                <a:ext uri="{FF2B5EF4-FFF2-40B4-BE49-F238E27FC236}">
                  <a16:creationId xmlns:a16="http://schemas.microsoft.com/office/drawing/2014/main" id="{55DF9C3F-DA8E-4658-8043-BA63B59408C6}"/>
                </a:ext>
              </a:extLst>
            </p:cNvPr>
            <p:cNvCxnSpPr>
              <a:cxnSpLocks/>
              <a:stCxn id="51" idx="3"/>
              <a:endCxn id="50" idx="0"/>
            </p:cNvCxnSpPr>
            <p:nvPr/>
          </p:nvCxnSpPr>
          <p:spPr>
            <a:xfrm>
              <a:off x="9141310" y="2316790"/>
              <a:ext cx="704948" cy="721758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nector: Elbow 57">
              <a:extLst>
                <a:ext uri="{FF2B5EF4-FFF2-40B4-BE49-F238E27FC236}">
                  <a16:creationId xmlns:a16="http://schemas.microsoft.com/office/drawing/2014/main" id="{089BA455-89D9-4308-B826-59EA6AF2A239}"/>
                </a:ext>
              </a:extLst>
            </p:cNvPr>
            <p:cNvCxnSpPr>
              <a:cxnSpLocks/>
              <a:stCxn id="52" idx="3"/>
              <a:endCxn id="50" idx="4"/>
            </p:cNvCxnSpPr>
            <p:nvPr/>
          </p:nvCxnSpPr>
          <p:spPr>
            <a:xfrm flipV="1">
              <a:off x="9155558" y="4802828"/>
              <a:ext cx="690700" cy="780621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5A199142-55CF-49C6-A83E-B53A94B28751}"/>
                </a:ext>
              </a:extLst>
            </p:cNvPr>
            <p:cNvCxnSpPr>
              <a:stCxn id="42" idx="3"/>
              <a:endCxn id="50" idx="2"/>
            </p:cNvCxnSpPr>
            <p:nvPr/>
          </p:nvCxnSpPr>
          <p:spPr>
            <a:xfrm>
              <a:off x="8010936" y="3913910"/>
              <a:ext cx="934067" cy="677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nector: Elbow 63">
              <a:extLst>
                <a:ext uri="{FF2B5EF4-FFF2-40B4-BE49-F238E27FC236}">
                  <a16:creationId xmlns:a16="http://schemas.microsoft.com/office/drawing/2014/main" id="{DB3C4ED7-5735-42AA-B318-779AC5E2B6E9}"/>
                </a:ext>
              </a:extLst>
            </p:cNvPr>
            <p:cNvCxnSpPr>
              <a:stCxn id="41" idx="0"/>
              <a:endCxn id="51" idx="1"/>
            </p:cNvCxnSpPr>
            <p:nvPr/>
          </p:nvCxnSpPr>
          <p:spPr>
            <a:xfrm rot="5400000" flipH="1" flipV="1">
              <a:off x="7018630" y="2541818"/>
              <a:ext cx="614363" cy="164309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nector: Elbow 65">
              <a:extLst>
                <a:ext uri="{FF2B5EF4-FFF2-40B4-BE49-F238E27FC236}">
                  <a16:creationId xmlns:a16="http://schemas.microsoft.com/office/drawing/2014/main" id="{CEEC8CA0-75AE-4931-98C5-54166AA4364F}"/>
                </a:ext>
              </a:extLst>
            </p:cNvPr>
            <p:cNvCxnSpPr>
              <a:stCxn id="43" idx="2"/>
              <a:endCxn id="54" idx="1"/>
            </p:cNvCxnSpPr>
            <p:nvPr/>
          </p:nvCxnSpPr>
          <p:spPr>
            <a:xfrm rot="16200000" flipH="1">
              <a:off x="6985002" y="5168583"/>
              <a:ext cx="675003" cy="157685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29FCECD8-4961-47F2-B4C5-550C55A87885}"/>
                </a:ext>
              </a:extLst>
            </p:cNvPr>
            <p:cNvSpPr txBox="1"/>
            <p:nvPr/>
          </p:nvSpPr>
          <p:spPr>
            <a:xfrm>
              <a:off x="9257722" y="3299783"/>
              <a:ext cx="1191352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/>
                <a:t>TUJUAN </a:t>
              </a:r>
            </a:p>
            <a:p>
              <a:pPr algn="ctr"/>
              <a:r>
                <a:rPr lang="en-US" b="1" dirty="0"/>
                <a:t>DAN</a:t>
              </a:r>
            </a:p>
            <a:p>
              <a:pPr algn="ctr"/>
              <a:r>
                <a:rPr lang="en-US" b="1" dirty="0"/>
                <a:t>CITA-CITA</a:t>
              </a:r>
            </a:p>
            <a:p>
              <a:pPr algn="ctr"/>
              <a:r>
                <a:rPr lang="en-US" b="1" dirty="0"/>
                <a:t>NASIONAL</a:t>
              </a:r>
            </a:p>
          </p:txBody>
        </p:sp>
      </p:grpSp>
      <p:pic>
        <p:nvPicPr>
          <p:cNvPr id="57" name="Picture 56">
            <a:extLst>
              <a:ext uri="{FF2B5EF4-FFF2-40B4-BE49-F238E27FC236}">
                <a16:creationId xmlns:a16="http://schemas.microsoft.com/office/drawing/2014/main" id="{C5DE1F73-6F53-4A36-9139-030E9A0540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655" y="239871"/>
            <a:ext cx="667486" cy="667486"/>
          </a:xfrm>
          <a:prstGeom prst="rect">
            <a:avLst/>
          </a:prstGeom>
        </p:spPr>
      </p:pic>
      <p:pic>
        <p:nvPicPr>
          <p:cNvPr id="59" name="Picture 2">
            <a:extLst>
              <a:ext uri="{FF2B5EF4-FFF2-40B4-BE49-F238E27FC236}">
                <a16:creationId xmlns:a16="http://schemas.microsoft.com/office/drawing/2014/main" id="{15D17112-F274-4047-997D-9E85B9B7E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99" y="207588"/>
            <a:ext cx="657801" cy="659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1B8CC28C-10F3-4E3C-9296-6DE0F86ABC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8229" y="324174"/>
            <a:ext cx="1807054" cy="569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030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E8E543E2-A106-4ADD-9DCA-38B95B9F56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2AE748BC-3106-47EA-935E-774355C11466}"/>
              </a:ext>
            </a:extLst>
          </p:cNvPr>
          <p:cNvGrpSpPr/>
          <p:nvPr/>
        </p:nvGrpSpPr>
        <p:grpSpPr>
          <a:xfrm>
            <a:off x="1562651" y="1282841"/>
            <a:ext cx="3487133" cy="2123990"/>
            <a:chOff x="1402010" y="729047"/>
            <a:chExt cx="3487133" cy="2123990"/>
          </a:xfrm>
        </p:grpSpPr>
        <p:pic>
          <p:nvPicPr>
            <p:cNvPr id="1030" name="Picture 6" descr="Montesquieu seorang autodidact dan teori Trias-Politika">
              <a:extLst>
                <a:ext uri="{FF2B5EF4-FFF2-40B4-BE49-F238E27FC236}">
                  <a16:creationId xmlns:a16="http://schemas.microsoft.com/office/drawing/2014/main" id="{42C1903D-D9AA-4B8B-BEDB-7A9CF9A703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63795" y="729048"/>
              <a:ext cx="1300043" cy="1588230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3BBF4DFE-223F-4EE4-8D82-1E4498C705A4}"/>
                </a:ext>
              </a:extLst>
            </p:cNvPr>
            <p:cNvSpPr/>
            <p:nvPr/>
          </p:nvSpPr>
          <p:spPr>
            <a:xfrm>
              <a:off x="3163322" y="741409"/>
              <a:ext cx="1717589" cy="420129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EF4C49B0-177F-4A7F-AD98-C312863E46A8}"/>
                </a:ext>
              </a:extLst>
            </p:cNvPr>
            <p:cNvSpPr/>
            <p:nvPr/>
          </p:nvSpPr>
          <p:spPr>
            <a:xfrm>
              <a:off x="3167438" y="1313940"/>
              <a:ext cx="1717589" cy="420129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714952E-C83E-418A-BCD6-91AE2ED4AEC7}"/>
                </a:ext>
              </a:extLst>
            </p:cNvPr>
            <p:cNvSpPr/>
            <p:nvPr/>
          </p:nvSpPr>
          <p:spPr>
            <a:xfrm>
              <a:off x="3171554" y="1837039"/>
              <a:ext cx="1717589" cy="420129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0272461-8C8B-419A-95C0-439189ED38CE}"/>
                </a:ext>
              </a:extLst>
            </p:cNvPr>
            <p:cNvSpPr txBox="1"/>
            <p:nvPr/>
          </p:nvSpPr>
          <p:spPr>
            <a:xfrm>
              <a:off x="1402010" y="2483705"/>
              <a:ext cx="14840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MONTESQIEU</a:t>
              </a:r>
              <a:endParaRPr lang="en-ID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FC9F033-8656-4D42-B70C-822BA8B41357}"/>
                </a:ext>
              </a:extLst>
            </p:cNvPr>
            <p:cNvSpPr txBox="1"/>
            <p:nvPr/>
          </p:nvSpPr>
          <p:spPr>
            <a:xfrm>
              <a:off x="3410463" y="753759"/>
              <a:ext cx="11898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LEGISLATIF</a:t>
              </a:r>
              <a:endParaRPr lang="en-ID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37075BE-D16F-41BD-B687-A073B988B1D5}"/>
                </a:ext>
              </a:extLst>
            </p:cNvPr>
            <p:cNvSpPr txBox="1"/>
            <p:nvPr/>
          </p:nvSpPr>
          <p:spPr>
            <a:xfrm>
              <a:off x="3414579" y="1301580"/>
              <a:ext cx="11732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EKSEKUTIF</a:t>
              </a:r>
              <a:endParaRPr lang="en-ID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32451C4-2140-4544-B6DB-4B765DC3AAD4}"/>
                </a:ext>
              </a:extLst>
            </p:cNvPr>
            <p:cNvSpPr txBox="1"/>
            <p:nvPr/>
          </p:nvSpPr>
          <p:spPr>
            <a:xfrm>
              <a:off x="3451650" y="1882347"/>
              <a:ext cx="11557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YUDIKATIF</a:t>
              </a:r>
              <a:endParaRPr lang="en-ID" dirty="0"/>
            </a:p>
          </p:txBody>
        </p:sp>
        <p:cxnSp>
          <p:nvCxnSpPr>
            <p:cNvPr id="9" name="Connector: Elbow 8">
              <a:extLst>
                <a:ext uri="{FF2B5EF4-FFF2-40B4-BE49-F238E27FC236}">
                  <a16:creationId xmlns:a16="http://schemas.microsoft.com/office/drawing/2014/main" id="{8636C67D-8F14-4643-A590-9E54D40CFA60}"/>
                </a:ext>
              </a:extLst>
            </p:cNvPr>
            <p:cNvCxnSpPr>
              <a:stCxn id="1030" idx="0"/>
              <a:endCxn id="5" idx="0"/>
            </p:cNvCxnSpPr>
            <p:nvPr/>
          </p:nvCxnSpPr>
          <p:spPr>
            <a:xfrm rot="16200000" flipH="1">
              <a:off x="3061786" y="-218922"/>
              <a:ext cx="12361" cy="1908300"/>
            </a:xfrm>
            <a:prstGeom prst="bentConnector3">
              <a:avLst>
                <a:gd name="adj1" fmla="val -1849365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or: Elbow 22">
              <a:extLst>
                <a:ext uri="{FF2B5EF4-FFF2-40B4-BE49-F238E27FC236}">
                  <a16:creationId xmlns:a16="http://schemas.microsoft.com/office/drawing/2014/main" id="{88DB470A-50C2-4FFF-9FA2-D809402632F9}"/>
                </a:ext>
              </a:extLst>
            </p:cNvPr>
            <p:cNvCxnSpPr>
              <a:stCxn id="1030" idx="4"/>
              <a:endCxn id="11" idx="2"/>
            </p:cNvCxnSpPr>
            <p:nvPr/>
          </p:nvCxnSpPr>
          <p:spPr>
            <a:xfrm rot="5400000" flipH="1" flipV="1">
              <a:off x="3042028" y="1328957"/>
              <a:ext cx="60110" cy="1916532"/>
            </a:xfrm>
            <a:prstGeom prst="bentConnector3">
              <a:avLst>
                <a:gd name="adj1" fmla="val -380303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C90E7CC7-D44E-46CC-89E3-180604434E90}"/>
                </a:ext>
              </a:extLst>
            </p:cNvPr>
            <p:cNvCxnSpPr>
              <a:stCxn id="1030" idx="6"/>
              <a:endCxn id="10" idx="1"/>
            </p:cNvCxnSpPr>
            <p:nvPr/>
          </p:nvCxnSpPr>
          <p:spPr>
            <a:xfrm>
              <a:off x="2763838" y="1523163"/>
              <a:ext cx="403600" cy="84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41971E5-4DD7-4432-ABB9-AF1734CE1967}"/>
              </a:ext>
            </a:extLst>
          </p:cNvPr>
          <p:cNvGrpSpPr/>
          <p:nvPr/>
        </p:nvGrpSpPr>
        <p:grpSpPr>
          <a:xfrm>
            <a:off x="6886841" y="2556401"/>
            <a:ext cx="3632048" cy="2136350"/>
            <a:chOff x="6948621" y="2388974"/>
            <a:chExt cx="3632048" cy="2136350"/>
          </a:xfrm>
        </p:grpSpPr>
        <p:pic>
          <p:nvPicPr>
            <p:cNvPr id="1032" name="Picture 8" descr="Sejarah Hidup Cornelis Van Vollenhoven, Bapak Hukum Adat Indonesia -  Tirto.ID">
              <a:extLst>
                <a:ext uri="{FF2B5EF4-FFF2-40B4-BE49-F238E27FC236}">
                  <a16:creationId xmlns:a16="http://schemas.microsoft.com/office/drawing/2014/main" id="{3EC53188-50BD-4372-B37A-BEEB46E2BD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71006" y="2746618"/>
              <a:ext cx="1581150" cy="1364764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354BC821-BA70-43F9-A45F-C4400F2496F5}"/>
                </a:ext>
              </a:extLst>
            </p:cNvPr>
            <p:cNvSpPr/>
            <p:nvPr/>
          </p:nvSpPr>
          <p:spPr>
            <a:xfrm>
              <a:off x="6948621" y="2388974"/>
              <a:ext cx="1717589" cy="420129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FB769B85-8918-44E4-9BF7-AC612CB23D19}"/>
                </a:ext>
              </a:extLst>
            </p:cNvPr>
            <p:cNvSpPr/>
            <p:nvPr/>
          </p:nvSpPr>
          <p:spPr>
            <a:xfrm>
              <a:off x="6952737" y="2912081"/>
              <a:ext cx="1717589" cy="420129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FE79E5FF-68D5-4DCC-B910-ECC752430DF5}"/>
                </a:ext>
              </a:extLst>
            </p:cNvPr>
            <p:cNvSpPr/>
            <p:nvPr/>
          </p:nvSpPr>
          <p:spPr>
            <a:xfrm>
              <a:off x="6956853" y="3459894"/>
              <a:ext cx="1717589" cy="420129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933563F8-A5C0-4EFB-BF5A-BB42CBA0E664}"/>
                </a:ext>
              </a:extLst>
            </p:cNvPr>
            <p:cNvSpPr/>
            <p:nvPr/>
          </p:nvSpPr>
          <p:spPr>
            <a:xfrm>
              <a:off x="6960969" y="3995354"/>
              <a:ext cx="1717589" cy="420129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5917DE6-4A5B-4E1A-B5AB-987FA9E0A0E7}"/>
                </a:ext>
              </a:extLst>
            </p:cNvPr>
            <p:cNvSpPr txBox="1"/>
            <p:nvPr/>
          </p:nvSpPr>
          <p:spPr>
            <a:xfrm>
              <a:off x="8919060" y="4155992"/>
              <a:ext cx="16616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VOLLEN HOVEN</a:t>
              </a:r>
              <a:endParaRPr lang="en-ID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6EE393C-6F24-4C35-95EE-4767763E96E4}"/>
                </a:ext>
              </a:extLst>
            </p:cNvPr>
            <p:cNvSpPr txBox="1"/>
            <p:nvPr/>
          </p:nvSpPr>
          <p:spPr>
            <a:xfrm>
              <a:off x="7282263" y="2413687"/>
              <a:ext cx="10560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BESTUUR</a:t>
              </a:r>
              <a:endParaRPr lang="en-ID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09D901A-A1CC-46BE-AC6B-750CF5C6F19F}"/>
                </a:ext>
              </a:extLst>
            </p:cNvPr>
            <p:cNvSpPr txBox="1"/>
            <p:nvPr/>
          </p:nvSpPr>
          <p:spPr>
            <a:xfrm>
              <a:off x="7286379" y="2936791"/>
              <a:ext cx="11277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REGELING</a:t>
              </a:r>
              <a:endParaRPr lang="en-ID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942CC53-6094-46CB-9B7F-2A8DA37C72BF}"/>
                </a:ext>
              </a:extLst>
            </p:cNvPr>
            <p:cNvSpPr txBox="1"/>
            <p:nvPr/>
          </p:nvSpPr>
          <p:spPr>
            <a:xfrm>
              <a:off x="7113385" y="3492849"/>
              <a:ext cx="14226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RECHSPRAAK</a:t>
              </a:r>
              <a:endParaRPr lang="en-ID" dirty="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65434CC-23E4-4116-B2EF-25DB72390F65}"/>
                </a:ext>
              </a:extLst>
            </p:cNvPr>
            <p:cNvSpPr txBox="1"/>
            <p:nvPr/>
          </p:nvSpPr>
          <p:spPr>
            <a:xfrm>
              <a:off x="7286381" y="4024185"/>
              <a:ext cx="8931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POLITIE</a:t>
              </a:r>
              <a:endParaRPr lang="en-ID" dirty="0"/>
            </a:p>
          </p:txBody>
        </p:sp>
        <p:cxnSp>
          <p:nvCxnSpPr>
            <p:cNvPr id="29" name="Connector: Elbow 28">
              <a:extLst>
                <a:ext uri="{FF2B5EF4-FFF2-40B4-BE49-F238E27FC236}">
                  <a16:creationId xmlns:a16="http://schemas.microsoft.com/office/drawing/2014/main" id="{08F97644-0425-4110-8E9D-2889604A2328}"/>
                </a:ext>
              </a:extLst>
            </p:cNvPr>
            <p:cNvCxnSpPr>
              <a:stCxn id="1032" idx="2"/>
              <a:endCxn id="15" idx="3"/>
            </p:cNvCxnSpPr>
            <p:nvPr/>
          </p:nvCxnSpPr>
          <p:spPr>
            <a:xfrm rot="10800000">
              <a:off x="8666210" y="2599040"/>
              <a:ext cx="304796" cy="829961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or: Elbow 30">
              <a:extLst>
                <a:ext uri="{FF2B5EF4-FFF2-40B4-BE49-F238E27FC236}">
                  <a16:creationId xmlns:a16="http://schemas.microsoft.com/office/drawing/2014/main" id="{0DE02636-DB63-43DA-AD14-C2F89BEE2311}"/>
                </a:ext>
              </a:extLst>
            </p:cNvPr>
            <p:cNvCxnSpPr>
              <a:stCxn id="1032" idx="2"/>
              <a:endCxn id="18" idx="3"/>
            </p:cNvCxnSpPr>
            <p:nvPr/>
          </p:nvCxnSpPr>
          <p:spPr>
            <a:xfrm rot="10800000" flipV="1">
              <a:off x="8678558" y="3428999"/>
              <a:ext cx="292448" cy="776419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or: Elbow 40">
              <a:extLst>
                <a:ext uri="{FF2B5EF4-FFF2-40B4-BE49-F238E27FC236}">
                  <a16:creationId xmlns:a16="http://schemas.microsoft.com/office/drawing/2014/main" id="{92E10315-26E2-43AC-9BD0-74E3A830EA84}"/>
                </a:ext>
              </a:extLst>
            </p:cNvPr>
            <p:cNvCxnSpPr>
              <a:stCxn id="1032" idx="2"/>
              <a:endCxn id="16" idx="3"/>
            </p:cNvCxnSpPr>
            <p:nvPr/>
          </p:nvCxnSpPr>
          <p:spPr>
            <a:xfrm rot="10800000">
              <a:off x="8670326" y="3122146"/>
              <a:ext cx="300680" cy="306854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ctor: Elbow 42">
              <a:extLst>
                <a:ext uri="{FF2B5EF4-FFF2-40B4-BE49-F238E27FC236}">
                  <a16:creationId xmlns:a16="http://schemas.microsoft.com/office/drawing/2014/main" id="{47601D13-9329-4408-862F-D583AEA69885}"/>
                </a:ext>
              </a:extLst>
            </p:cNvPr>
            <p:cNvCxnSpPr>
              <a:stCxn id="1032" idx="2"/>
              <a:endCxn id="17" idx="3"/>
            </p:cNvCxnSpPr>
            <p:nvPr/>
          </p:nvCxnSpPr>
          <p:spPr>
            <a:xfrm rot="10800000" flipV="1">
              <a:off x="8674442" y="3428999"/>
              <a:ext cx="296564" cy="240959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888F8C74-94F0-450B-B013-714267243F47}"/>
              </a:ext>
            </a:extLst>
          </p:cNvPr>
          <p:cNvSpPr txBox="1"/>
          <p:nvPr/>
        </p:nvSpPr>
        <p:spPr>
          <a:xfrm>
            <a:off x="4767992" y="341153"/>
            <a:ext cx="49510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pperplate Gothic Bold" panose="020E0705020206020404" pitchFamily="34" charset="0"/>
              </a:rPr>
              <a:t>PENYELENGGARA NEGARA</a:t>
            </a:r>
            <a:endParaRPr lang="en-ID" sz="2400" dirty="0">
              <a:latin typeface="Copperplate Gothic Bold" panose="020E0705020206020404" pitchFamily="34" charset="0"/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201AAEDE-C90F-4263-A8D8-3736343B8814}"/>
              </a:ext>
            </a:extLst>
          </p:cNvPr>
          <p:cNvGrpSpPr/>
          <p:nvPr/>
        </p:nvGrpSpPr>
        <p:grpSpPr>
          <a:xfrm>
            <a:off x="1039074" y="3985612"/>
            <a:ext cx="4473631" cy="2346415"/>
            <a:chOff x="948921" y="4155997"/>
            <a:chExt cx="4473631" cy="2346415"/>
          </a:xfrm>
        </p:grpSpPr>
        <p:pic>
          <p:nvPicPr>
            <p:cNvPr id="1026" name="Picture 2" descr="Awaluddin Djamin - Wikipedia bahasa Indonesia, ensiklopedia bebas">
              <a:extLst>
                <a:ext uri="{FF2B5EF4-FFF2-40B4-BE49-F238E27FC236}">
                  <a16:creationId xmlns:a16="http://schemas.microsoft.com/office/drawing/2014/main" id="{860C44D6-F19B-4063-B43A-DEFE04F376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3788" y="4473146"/>
              <a:ext cx="1120699" cy="1588230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E93EEC42-457A-43CB-B439-4D4D77152DC4}"/>
                </a:ext>
              </a:extLst>
            </p:cNvPr>
            <p:cNvSpPr/>
            <p:nvPr/>
          </p:nvSpPr>
          <p:spPr>
            <a:xfrm>
              <a:off x="3105653" y="4687343"/>
              <a:ext cx="2304549" cy="420129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16E81897-3D72-453D-BD23-639B5A168C29}"/>
                </a:ext>
              </a:extLst>
            </p:cNvPr>
            <p:cNvSpPr/>
            <p:nvPr/>
          </p:nvSpPr>
          <p:spPr>
            <a:xfrm>
              <a:off x="3109769" y="5222803"/>
              <a:ext cx="2300433" cy="42012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C441C52E-40FC-440C-9834-884A0112BC66}"/>
                </a:ext>
              </a:extLst>
            </p:cNvPr>
            <p:cNvSpPr/>
            <p:nvPr/>
          </p:nvSpPr>
          <p:spPr>
            <a:xfrm>
              <a:off x="3113885" y="5782976"/>
              <a:ext cx="2296317" cy="420129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E7A02416-858B-4793-AFAC-0A3F51C2ED06}"/>
                </a:ext>
              </a:extLst>
            </p:cNvPr>
            <p:cNvSpPr/>
            <p:nvPr/>
          </p:nvSpPr>
          <p:spPr>
            <a:xfrm>
              <a:off x="3118003" y="4155997"/>
              <a:ext cx="2304549" cy="420129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44D1C6C-DC64-45F4-BB10-3EC44D53C623}"/>
                </a:ext>
              </a:extLst>
            </p:cNvPr>
            <p:cNvSpPr txBox="1"/>
            <p:nvPr/>
          </p:nvSpPr>
          <p:spPr>
            <a:xfrm>
              <a:off x="948921" y="6133080"/>
              <a:ext cx="21687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AWALUDDIN DJAMIN</a:t>
              </a:r>
              <a:endParaRPr lang="en-ID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56D6605-D913-4BD5-9355-F28E96A2FA38}"/>
                </a:ext>
              </a:extLst>
            </p:cNvPr>
            <p:cNvSpPr txBox="1"/>
            <p:nvPr/>
          </p:nvSpPr>
          <p:spPr>
            <a:xfrm>
              <a:off x="3249822" y="4188949"/>
              <a:ext cx="201208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ADM PEMERINTAHAN</a:t>
              </a:r>
              <a:endParaRPr lang="en-ID" sz="1600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6AABE3F-8F17-4F3A-A46C-60A2566C08E3}"/>
                </a:ext>
              </a:extLst>
            </p:cNvPr>
            <p:cNvSpPr txBox="1"/>
            <p:nvPr/>
          </p:nvSpPr>
          <p:spPr>
            <a:xfrm>
              <a:off x="3315723" y="4736770"/>
              <a:ext cx="18017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ADM PERTAHANAN</a:t>
              </a:r>
              <a:endParaRPr lang="en-ID" sz="1600" dirty="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D202E42-DC13-43BD-90E6-C8CEBEACC271}"/>
                </a:ext>
              </a:extLst>
            </p:cNvPr>
            <p:cNvSpPr txBox="1"/>
            <p:nvPr/>
          </p:nvSpPr>
          <p:spPr>
            <a:xfrm>
              <a:off x="3525792" y="5280466"/>
              <a:ext cx="132151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ADM HUKUM</a:t>
              </a:r>
              <a:endParaRPr lang="en-ID" sz="1600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25A067C-91F8-4D83-8C74-5D3719772871}"/>
                </a:ext>
              </a:extLst>
            </p:cNvPr>
            <p:cNvSpPr txBox="1"/>
            <p:nvPr/>
          </p:nvSpPr>
          <p:spPr>
            <a:xfrm>
              <a:off x="3402222" y="5824165"/>
              <a:ext cx="163698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ADM KEPOLISIAN</a:t>
              </a:r>
              <a:endParaRPr lang="en-ID" sz="1600" dirty="0"/>
            </a:p>
          </p:txBody>
        </p:sp>
        <p:cxnSp>
          <p:nvCxnSpPr>
            <p:cNvPr id="49" name="Connector: Elbow 48">
              <a:extLst>
                <a:ext uri="{FF2B5EF4-FFF2-40B4-BE49-F238E27FC236}">
                  <a16:creationId xmlns:a16="http://schemas.microsoft.com/office/drawing/2014/main" id="{7566BC8D-999D-460B-A32E-C5DF71537447}"/>
                </a:ext>
              </a:extLst>
            </p:cNvPr>
            <p:cNvCxnSpPr>
              <a:stCxn id="1026" idx="6"/>
              <a:endCxn id="19" idx="1"/>
            </p:cNvCxnSpPr>
            <p:nvPr/>
          </p:nvCxnSpPr>
          <p:spPr>
            <a:xfrm flipV="1">
              <a:off x="2594487" y="4366062"/>
              <a:ext cx="523516" cy="901199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nector: Elbow 50">
              <a:extLst>
                <a:ext uri="{FF2B5EF4-FFF2-40B4-BE49-F238E27FC236}">
                  <a16:creationId xmlns:a16="http://schemas.microsoft.com/office/drawing/2014/main" id="{7715EB63-7877-495E-B362-F4D4EAC59288}"/>
                </a:ext>
              </a:extLst>
            </p:cNvPr>
            <p:cNvCxnSpPr>
              <a:stCxn id="1026" idx="6"/>
              <a:endCxn id="14" idx="1"/>
            </p:cNvCxnSpPr>
            <p:nvPr/>
          </p:nvCxnSpPr>
          <p:spPr>
            <a:xfrm>
              <a:off x="2594487" y="5267261"/>
              <a:ext cx="519398" cy="725780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ctor: Elbow 52">
              <a:extLst>
                <a:ext uri="{FF2B5EF4-FFF2-40B4-BE49-F238E27FC236}">
                  <a16:creationId xmlns:a16="http://schemas.microsoft.com/office/drawing/2014/main" id="{E4084310-7974-48E1-A91F-FA148B1476FC}"/>
                </a:ext>
              </a:extLst>
            </p:cNvPr>
            <p:cNvCxnSpPr>
              <a:stCxn id="1026" idx="6"/>
              <a:endCxn id="12" idx="1"/>
            </p:cNvCxnSpPr>
            <p:nvPr/>
          </p:nvCxnSpPr>
          <p:spPr>
            <a:xfrm flipV="1">
              <a:off x="2594487" y="4897408"/>
              <a:ext cx="511166" cy="369853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ctor: Elbow 54">
              <a:extLst>
                <a:ext uri="{FF2B5EF4-FFF2-40B4-BE49-F238E27FC236}">
                  <a16:creationId xmlns:a16="http://schemas.microsoft.com/office/drawing/2014/main" id="{762ED2D3-C873-4AFA-9675-4BE00DD04064}"/>
                </a:ext>
              </a:extLst>
            </p:cNvPr>
            <p:cNvCxnSpPr>
              <a:stCxn id="1026" idx="6"/>
              <a:endCxn id="13" idx="1"/>
            </p:cNvCxnSpPr>
            <p:nvPr/>
          </p:nvCxnSpPr>
          <p:spPr>
            <a:xfrm>
              <a:off x="2594487" y="5267261"/>
              <a:ext cx="515282" cy="165607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470772F6-4F2D-45E2-809F-DEF4348BA26E}"/>
              </a:ext>
            </a:extLst>
          </p:cNvPr>
          <p:cNvSpPr txBox="1"/>
          <p:nvPr/>
        </p:nvSpPr>
        <p:spPr>
          <a:xfrm>
            <a:off x="1430840" y="3251684"/>
            <a:ext cx="1765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(TRIAS POLITICA)</a:t>
            </a:r>
            <a:endParaRPr lang="en-ID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C4F2700-BD49-458B-87EA-0FCFD459A195}"/>
              </a:ext>
            </a:extLst>
          </p:cNvPr>
          <p:cNvSpPr txBox="1"/>
          <p:nvPr/>
        </p:nvSpPr>
        <p:spPr>
          <a:xfrm>
            <a:off x="8626613" y="4624100"/>
            <a:ext cx="2096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(QUARTO  POLITICA)</a:t>
            </a:r>
            <a:endParaRPr lang="en-ID" dirty="0"/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3B0547CD-DDD8-4F40-8C5A-5137DABA259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655" y="239871"/>
            <a:ext cx="667486" cy="667486"/>
          </a:xfrm>
          <a:prstGeom prst="rect">
            <a:avLst/>
          </a:prstGeom>
        </p:spPr>
      </p:pic>
      <p:pic>
        <p:nvPicPr>
          <p:cNvPr id="52" name="Picture 2">
            <a:extLst>
              <a:ext uri="{FF2B5EF4-FFF2-40B4-BE49-F238E27FC236}">
                <a16:creationId xmlns:a16="http://schemas.microsoft.com/office/drawing/2014/main" id="{D2328A3C-EA95-47A0-BF1D-D3D935718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99" y="207588"/>
            <a:ext cx="657801" cy="659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76B8D115-CC4A-4061-83BC-831C004216E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8229" y="324174"/>
            <a:ext cx="1807054" cy="569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135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>
            <a:extLst>
              <a:ext uri="{FF2B5EF4-FFF2-40B4-BE49-F238E27FC236}">
                <a16:creationId xmlns:a16="http://schemas.microsoft.com/office/drawing/2014/main" id="{E750D92B-54F6-4CE6-ACC2-1DB29FEB2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E029341F-7B48-44F1-9D6F-34E5C4E30400}"/>
              </a:ext>
            </a:extLst>
          </p:cNvPr>
          <p:cNvGrpSpPr/>
          <p:nvPr/>
        </p:nvGrpSpPr>
        <p:grpSpPr>
          <a:xfrm>
            <a:off x="-455510" y="1510200"/>
            <a:ext cx="12046500" cy="4859216"/>
            <a:chOff x="-365357" y="1176641"/>
            <a:chExt cx="12046500" cy="4859216"/>
          </a:xfrm>
        </p:grpSpPr>
        <p:sp>
          <p:nvSpPr>
            <p:cNvPr id="4" name="Rectangle 14">
              <a:extLst>
                <a:ext uri="{FF2B5EF4-FFF2-40B4-BE49-F238E27FC236}">
                  <a16:creationId xmlns:a16="http://schemas.microsoft.com/office/drawing/2014/main" id="{51A54385-8754-4BCA-BEE2-9202B84736A0}"/>
                </a:ext>
              </a:extLst>
            </p:cNvPr>
            <p:cNvSpPr/>
            <p:nvPr/>
          </p:nvSpPr>
          <p:spPr>
            <a:xfrm>
              <a:off x="3435851" y="1592271"/>
              <a:ext cx="3460179" cy="1197511"/>
            </a:xfrm>
            <a:custGeom>
              <a:avLst/>
              <a:gdLst>
                <a:gd name="connsiteX0" fmla="*/ 0 w 5029530"/>
                <a:gd name="connsiteY0" fmla="*/ 0 h 1188719"/>
                <a:gd name="connsiteX1" fmla="*/ 5029530 w 5029530"/>
                <a:gd name="connsiteY1" fmla="*/ 0 h 1188719"/>
                <a:gd name="connsiteX2" fmla="*/ 5029530 w 5029530"/>
                <a:gd name="connsiteY2" fmla="*/ 1188719 h 1188719"/>
                <a:gd name="connsiteX3" fmla="*/ 0 w 5029530"/>
                <a:gd name="connsiteY3" fmla="*/ 1188719 h 1188719"/>
                <a:gd name="connsiteX4" fmla="*/ 0 w 5029530"/>
                <a:gd name="connsiteY4" fmla="*/ 0 h 1188719"/>
                <a:gd name="connsiteX0" fmla="*/ 0 w 5029530"/>
                <a:gd name="connsiteY0" fmla="*/ 0 h 1197511"/>
                <a:gd name="connsiteX1" fmla="*/ 5029530 w 5029530"/>
                <a:gd name="connsiteY1" fmla="*/ 0 h 1197511"/>
                <a:gd name="connsiteX2" fmla="*/ 5029530 w 5029530"/>
                <a:gd name="connsiteY2" fmla="*/ 1188719 h 1197511"/>
                <a:gd name="connsiteX3" fmla="*/ 131885 w 5029530"/>
                <a:gd name="connsiteY3" fmla="*/ 1197511 h 1197511"/>
                <a:gd name="connsiteX4" fmla="*/ 0 w 5029530"/>
                <a:gd name="connsiteY4" fmla="*/ 0 h 1197511"/>
                <a:gd name="connsiteX0" fmla="*/ 0 w 5029530"/>
                <a:gd name="connsiteY0" fmla="*/ 0 h 1188719"/>
                <a:gd name="connsiteX1" fmla="*/ 5029530 w 5029530"/>
                <a:gd name="connsiteY1" fmla="*/ 0 h 1188719"/>
                <a:gd name="connsiteX2" fmla="*/ 5029530 w 5029530"/>
                <a:gd name="connsiteY2" fmla="*/ 1188719 h 1188719"/>
                <a:gd name="connsiteX3" fmla="*/ 123093 w 5029530"/>
                <a:gd name="connsiteY3" fmla="*/ 1179926 h 1188719"/>
                <a:gd name="connsiteX4" fmla="*/ 0 w 5029530"/>
                <a:gd name="connsiteY4" fmla="*/ 0 h 1188719"/>
                <a:gd name="connsiteX0" fmla="*/ 0 w 5029530"/>
                <a:gd name="connsiteY0" fmla="*/ 0 h 1197511"/>
                <a:gd name="connsiteX1" fmla="*/ 5029530 w 5029530"/>
                <a:gd name="connsiteY1" fmla="*/ 0 h 1197511"/>
                <a:gd name="connsiteX2" fmla="*/ 5029530 w 5029530"/>
                <a:gd name="connsiteY2" fmla="*/ 1188719 h 1197511"/>
                <a:gd name="connsiteX3" fmla="*/ 131885 w 5029530"/>
                <a:gd name="connsiteY3" fmla="*/ 1197511 h 1197511"/>
                <a:gd name="connsiteX4" fmla="*/ 0 w 5029530"/>
                <a:gd name="connsiteY4" fmla="*/ 0 h 1197511"/>
                <a:gd name="connsiteX0" fmla="*/ 0 w 5029530"/>
                <a:gd name="connsiteY0" fmla="*/ 0 h 1197511"/>
                <a:gd name="connsiteX1" fmla="*/ 5029530 w 5029530"/>
                <a:gd name="connsiteY1" fmla="*/ 0 h 1197511"/>
                <a:gd name="connsiteX2" fmla="*/ 5029530 w 5029530"/>
                <a:gd name="connsiteY2" fmla="*/ 1188719 h 1197511"/>
                <a:gd name="connsiteX3" fmla="*/ 131885 w 5029530"/>
                <a:gd name="connsiteY3" fmla="*/ 1197511 h 1197511"/>
                <a:gd name="connsiteX4" fmla="*/ 0 w 5029530"/>
                <a:gd name="connsiteY4" fmla="*/ 0 h 1197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29530" h="1197511">
                  <a:moveTo>
                    <a:pt x="0" y="0"/>
                  </a:moveTo>
                  <a:lnTo>
                    <a:pt x="5029530" y="0"/>
                  </a:lnTo>
                  <a:lnTo>
                    <a:pt x="5029530" y="1188719"/>
                  </a:lnTo>
                  <a:lnTo>
                    <a:pt x="131885" y="11975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16">
              <a:extLst>
                <a:ext uri="{FF2B5EF4-FFF2-40B4-BE49-F238E27FC236}">
                  <a16:creationId xmlns:a16="http://schemas.microsoft.com/office/drawing/2014/main" id="{830A5E36-F83E-47BE-AF2D-5B2DAF461918}"/>
                </a:ext>
              </a:extLst>
            </p:cNvPr>
            <p:cNvSpPr/>
            <p:nvPr/>
          </p:nvSpPr>
          <p:spPr>
            <a:xfrm>
              <a:off x="3435851" y="4435515"/>
              <a:ext cx="3415092" cy="1197513"/>
            </a:xfrm>
            <a:custGeom>
              <a:avLst/>
              <a:gdLst>
                <a:gd name="connsiteX0" fmla="*/ 0 w 5029530"/>
                <a:gd name="connsiteY0" fmla="*/ 0 h 1188720"/>
                <a:gd name="connsiteX1" fmla="*/ 5029530 w 5029530"/>
                <a:gd name="connsiteY1" fmla="*/ 0 h 1188720"/>
                <a:gd name="connsiteX2" fmla="*/ 5029530 w 5029530"/>
                <a:gd name="connsiteY2" fmla="*/ 1188720 h 1188720"/>
                <a:gd name="connsiteX3" fmla="*/ 0 w 5029530"/>
                <a:gd name="connsiteY3" fmla="*/ 1188720 h 1188720"/>
                <a:gd name="connsiteX4" fmla="*/ 0 w 5029530"/>
                <a:gd name="connsiteY4" fmla="*/ 0 h 1188720"/>
                <a:gd name="connsiteX0" fmla="*/ 131884 w 5029530"/>
                <a:gd name="connsiteY0" fmla="*/ 0 h 1197513"/>
                <a:gd name="connsiteX1" fmla="*/ 5029530 w 5029530"/>
                <a:gd name="connsiteY1" fmla="*/ 8793 h 1197513"/>
                <a:gd name="connsiteX2" fmla="*/ 5029530 w 5029530"/>
                <a:gd name="connsiteY2" fmla="*/ 1197513 h 1197513"/>
                <a:gd name="connsiteX3" fmla="*/ 0 w 5029530"/>
                <a:gd name="connsiteY3" fmla="*/ 1197513 h 1197513"/>
                <a:gd name="connsiteX4" fmla="*/ 131884 w 5029530"/>
                <a:gd name="connsiteY4" fmla="*/ 0 h 1197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29530" h="1197513">
                  <a:moveTo>
                    <a:pt x="131884" y="0"/>
                  </a:moveTo>
                  <a:lnTo>
                    <a:pt x="5029530" y="8793"/>
                  </a:lnTo>
                  <a:lnTo>
                    <a:pt x="5029530" y="1197513"/>
                  </a:lnTo>
                  <a:lnTo>
                    <a:pt x="0" y="1197513"/>
                  </a:lnTo>
                  <a:lnTo>
                    <a:pt x="131884" y="0"/>
                  </a:lnTo>
                  <a:close/>
                </a:path>
              </a:pathLst>
            </a:custGeom>
            <a:solidFill>
              <a:schemeClr val="accent5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8D9F0B5-1DED-4792-96D1-E7C337C7AC2B}"/>
                </a:ext>
              </a:extLst>
            </p:cNvPr>
            <p:cNvGrpSpPr/>
            <p:nvPr/>
          </p:nvGrpSpPr>
          <p:grpSpPr>
            <a:xfrm>
              <a:off x="-365357" y="1176641"/>
              <a:ext cx="4859214" cy="4859216"/>
              <a:chOff x="7071794" y="2076295"/>
              <a:chExt cx="3953917" cy="3953917"/>
            </a:xfrm>
          </p:grpSpPr>
          <p:sp>
            <p:nvSpPr>
              <p:cNvPr id="7" name="Block Arc 6">
                <a:extLst>
                  <a:ext uri="{FF2B5EF4-FFF2-40B4-BE49-F238E27FC236}">
                    <a16:creationId xmlns:a16="http://schemas.microsoft.com/office/drawing/2014/main" id="{7B15501D-9FBB-4A18-A7D6-3ABFC3267295}"/>
                  </a:ext>
                </a:extLst>
              </p:cNvPr>
              <p:cNvSpPr/>
              <p:nvPr/>
            </p:nvSpPr>
            <p:spPr>
              <a:xfrm>
                <a:off x="7071794" y="2076295"/>
                <a:ext cx="3953917" cy="3953917"/>
              </a:xfrm>
              <a:prstGeom prst="blockArc">
                <a:avLst>
                  <a:gd name="adj1" fmla="val 18257751"/>
                  <a:gd name="adj2" fmla="val 20385997"/>
                  <a:gd name="adj3" fmla="val 15553"/>
                </a:avLst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8" name="Block Arc 7">
                <a:extLst>
                  <a:ext uri="{FF2B5EF4-FFF2-40B4-BE49-F238E27FC236}">
                    <a16:creationId xmlns:a16="http://schemas.microsoft.com/office/drawing/2014/main" id="{4EC2EFA9-D098-4297-9D16-71A8A79BC383}"/>
                  </a:ext>
                </a:extLst>
              </p:cNvPr>
              <p:cNvSpPr/>
              <p:nvPr/>
            </p:nvSpPr>
            <p:spPr>
              <a:xfrm>
                <a:off x="7071794" y="2076295"/>
                <a:ext cx="3953917" cy="3953917"/>
              </a:xfrm>
              <a:prstGeom prst="blockArc">
                <a:avLst>
                  <a:gd name="adj1" fmla="val 20558746"/>
                  <a:gd name="adj2" fmla="val 1045932"/>
                  <a:gd name="adj3" fmla="val 15398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9" name="Block Arc 8">
                <a:extLst>
                  <a:ext uri="{FF2B5EF4-FFF2-40B4-BE49-F238E27FC236}">
                    <a16:creationId xmlns:a16="http://schemas.microsoft.com/office/drawing/2014/main" id="{D9F32471-4366-4574-9F60-A78394DBAF12}"/>
                  </a:ext>
                </a:extLst>
              </p:cNvPr>
              <p:cNvSpPr/>
              <p:nvPr/>
            </p:nvSpPr>
            <p:spPr>
              <a:xfrm>
                <a:off x="7071794" y="2076295"/>
                <a:ext cx="3953917" cy="3953917"/>
              </a:xfrm>
              <a:prstGeom prst="blockArc">
                <a:avLst>
                  <a:gd name="adj1" fmla="val 1222556"/>
                  <a:gd name="adj2" fmla="val 3386058"/>
                  <a:gd name="adj3" fmla="val 15438"/>
                </a:avLst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8B08666B-1784-453E-8500-B94BCABC0C9F}"/>
                </a:ext>
              </a:extLst>
            </p:cNvPr>
            <p:cNvSpPr/>
            <p:nvPr/>
          </p:nvSpPr>
          <p:spPr>
            <a:xfrm rot="13500000">
              <a:off x="2948175" y="2409890"/>
              <a:ext cx="116839" cy="1097280"/>
            </a:xfrm>
            <a:prstGeom prst="triangl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89EF3FF9-3A45-441D-B813-182CF604B219}"/>
                </a:ext>
              </a:extLst>
            </p:cNvPr>
            <p:cNvSpPr/>
            <p:nvPr/>
          </p:nvSpPr>
          <p:spPr>
            <a:xfrm rot="16200000">
              <a:off x="3092616" y="2929781"/>
              <a:ext cx="116839" cy="1371600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7849CA56-0A3A-45B7-8C7E-F71CEA4F4711}"/>
                </a:ext>
              </a:extLst>
            </p:cNvPr>
            <p:cNvSpPr/>
            <p:nvPr/>
          </p:nvSpPr>
          <p:spPr>
            <a:xfrm rot="18600000">
              <a:off x="2935082" y="3776149"/>
              <a:ext cx="116839" cy="1097280"/>
            </a:xfrm>
            <a:prstGeom prst="triangl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A8C82D7-CCF6-44FD-97EF-ADEC4B282E4A}"/>
                </a:ext>
              </a:extLst>
            </p:cNvPr>
            <p:cNvSpPr/>
            <p:nvPr/>
          </p:nvSpPr>
          <p:spPr>
            <a:xfrm>
              <a:off x="4382488" y="2878043"/>
              <a:ext cx="2513542" cy="1463040"/>
            </a:xfrm>
            <a:prstGeom prst="rect">
              <a:avLst/>
            </a:prstGeom>
            <a:solidFill>
              <a:srgbClr val="FFC00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63A48185-2C3A-4823-8301-7A43DA3D9DCA}"/>
                </a:ext>
              </a:extLst>
            </p:cNvPr>
            <p:cNvGrpSpPr/>
            <p:nvPr/>
          </p:nvGrpSpPr>
          <p:grpSpPr>
            <a:xfrm>
              <a:off x="1080519" y="2873921"/>
              <a:ext cx="1440000" cy="1454400"/>
              <a:chOff x="3860031" y="4628834"/>
              <a:chExt cx="1440000" cy="1454400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DF23926E-8ECB-414C-AB37-CE8BECA56801}"/>
                  </a:ext>
                </a:extLst>
              </p:cNvPr>
              <p:cNvSpPr/>
              <p:nvPr/>
            </p:nvSpPr>
            <p:spPr>
              <a:xfrm>
                <a:off x="3860031" y="4628834"/>
                <a:ext cx="1440000" cy="1454400"/>
              </a:xfrm>
              <a:prstGeom prst="ellipse">
                <a:avLst/>
              </a:prstGeom>
              <a:solidFill>
                <a:schemeClr val="accent6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6AE6B5B5-6895-4B26-8CEA-76EA05F87816}"/>
                  </a:ext>
                </a:extLst>
              </p:cNvPr>
              <p:cNvSpPr/>
              <p:nvPr/>
            </p:nvSpPr>
            <p:spPr>
              <a:xfrm>
                <a:off x="3932031" y="4700834"/>
                <a:ext cx="1296000" cy="12960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20" name="Parallelogram 30">
              <a:extLst>
                <a:ext uri="{FF2B5EF4-FFF2-40B4-BE49-F238E27FC236}">
                  <a16:creationId xmlns:a16="http://schemas.microsoft.com/office/drawing/2014/main" id="{4B36F145-F1EC-4611-B9E7-44464505450A}"/>
                </a:ext>
              </a:extLst>
            </p:cNvPr>
            <p:cNvSpPr/>
            <p:nvPr/>
          </p:nvSpPr>
          <p:spPr>
            <a:xfrm flipH="1">
              <a:off x="3501867" y="4722200"/>
              <a:ext cx="351685" cy="352555"/>
            </a:xfrm>
            <a:custGeom>
              <a:avLst/>
              <a:gdLst/>
              <a:ahLst/>
              <a:cxnLst/>
              <a:rect l="l" t="t" r="r" b="b"/>
              <a:pathLst>
                <a:path w="3240000" h="3248012">
                  <a:moveTo>
                    <a:pt x="712553" y="858820"/>
                  </a:moveTo>
                  <a:cubicBezTo>
                    <a:pt x="727950" y="858820"/>
                    <a:pt x="743348" y="864694"/>
                    <a:pt x="755096" y="876443"/>
                  </a:cubicBezTo>
                  <a:lnTo>
                    <a:pt x="1193671" y="1315016"/>
                  </a:lnTo>
                  <a:lnTo>
                    <a:pt x="1509169" y="999517"/>
                  </a:lnTo>
                  <a:cubicBezTo>
                    <a:pt x="1509517" y="999169"/>
                    <a:pt x="1509868" y="998827"/>
                    <a:pt x="1510414" y="998691"/>
                  </a:cubicBezTo>
                  <a:lnTo>
                    <a:pt x="1518932" y="988592"/>
                  </a:lnTo>
                  <a:cubicBezTo>
                    <a:pt x="1531945" y="978263"/>
                    <a:pt x="1547912" y="974188"/>
                    <a:pt x="1563209" y="975946"/>
                  </a:cubicBezTo>
                  <a:cubicBezTo>
                    <a:pt x="1578505" y="977705"/>
                    <a:pt x="1593131" y="985299"/>
                    <a:pt x="1603459" y="998313"/>
                  </a:cubicBezTo>
                  <a:lnTo>
                    <a:pt x="1892346" y="1362277"/>
                  </a:lnTo>
                  <a:lnTo>
                    <a:pt x="2149759" y="1177067"/>
                  </a:lnTo>
                  <a:lnTo>
                    <a:pt x="2151621" y="1174867"/>
                  </a:lnTo>
                  <a:cubicBezTo>
                    <a:pt x="2159033" y="1169006"/>
                    <a:pt x="2167397" y="1165168"/>
                    <a:pt x="2176160" y="1163802"/>
                  </a:cubicBezTo>
                  <a:cubicBezTo>
                    <a:pt x="2177188" y="1163485"/>
                    <a:pt x="2178237" y="1163269"/>
                    <a:pt x="2179375" y="1163558"/>
                  </a:cubicBezTo>
                  <a:cubicBezTo>
                    <a:pt x="2184768" y="1161771"/>
                    <a:pt x="2190389" y="1161654"/>
                    <a:pt x="2195921" y="1162300"/>
                  </a:cubicBezTo>
                  <a:cubicBezTo>
                    <a:pt x="2196662" y="1162386"/>
                    <a:pt x="2197402" y="1162487"/>
                    <a:pt x="2198081" y="1162987"/>
                  </a:cubicBezTo>
                  <a:cubicBezTo>
                    <a:pt x="2202197" y="1163290"/>
                    <a:pt x="2206218" y="1164270"/>
                    <a:pt x="2209739" y="1166702"/>
                  </a:cubicBezTo>
                  <a:cubicBezTo>
                    <a:pt x="2213116" y="1166857"/>
                    <a:pt x="2216051" y="1168231"/>
                    <a:pt x="2218766" y="1170038"/>
                  </a:cubicBezTo>
                  <a:cubicBezTo>
                    <a:pt x="2225342" y="1173160"/>
                    <a:pt x="2231151" y="1177875"/>
                    <a:pt x="2235489" y="1184194"/>
                  </a:cubicBezTo>
                  <a:lnTo>
                    <a:pt x="2236132" y="1184737"/>
                  </a:lnTo>
                  <a:lnTo>
                    <a:pt x="2236287" y="1184934"/>
                  </a:lnTo>
                  <a:lnTo>
                    <a:pt x="2238712" y="1187183"/>
                  </a:lnTo>
                  <a:cubicBezTo>
                    <a:pt x="2239115" y="1187744"/>
                    <a:pt x="2239507" y="1188310"/>
                    <a:pt x="2239574" y="1189090"/>
                  </a:cubicBezTo>
                  <a:lnTo>
                    <a:pt x="2540580" y="1569705"/>
                  </a:lnTo>
                  <a:cubicBezTo>
                    <a:pt x="2561191" y="1595768"/>
                    <a:pt x="2556772" y="1633604"/>
                    <a:pt x="2530710" y="1654215"/>
                  </a:cubicBezTo>
                  <a:cubicBezTo>
                    <a:pt x="2504647" y="1674827"/>
                    <a:pt x="2466811" y="1670408"/>
                    <a:pt x="2446199" y="1644345"/>
                  </a:cubicBezTo>
                  <a:lnTo>
                    <a:pt x="2177884" y="1305067"/>
                  </a:lnTo>
                  <a:lnTo>
                    <a:pt x="1934804" y="1479967"/>
                  </a:lnTo>
                  <a:cubicBezTo>
                    <a:pt x="1927367" y="1485317"/>
                    <a:pt x="1919123" y="1488726"/>
                    <a:pt x="1910598" y="1489881"/>
                  </a:cubicBezTo>
                  <a:cubicBezTo>
                    <a:pt x="1885257" y="1507791"/>
                    <a:pt x="1850121" y="1502627"/>
                    <a:pt x="1830495" y="1477903"/>
                  </a:cubicBezTo>
                  <a:lnTo>
                    <a:pt x="1551924" y="1126933"/>
                  </a:lnTo>
                  <a:lnTo>
                    <a:pt x="1239041" y="1439816"/>
                  </a:lnTo>
                  <a:cubicBezTo>
                    <a:pt x="1226569" y="1452288"/>
                    <a:pt x="1209983" y="1458139"/>
                    <a:pt x="1193674" y="1456888"/>
                  </a:cubicBezTo>
                  <a:cubicBezTo>
                    <a:pt x="1177363" y="1458142"/>
                    <a:pt x="1160774" y="1452290"/>
                    <a:pt x="1148301" y="1439816"/>
                  </a:cubicBezTo>
                  <a:lnTo>
                    <a:pt x="670011" y="961527"/>
                  </a:lnTo>
                  <a:cubicBezTo>
                    <a:pt x="646515" y="938031"/>
                    <a:pt x="646515" y="899938"/>
                    <a:pt x="670011" y="876442"/>
                  </a:cubicBezTo>
                  <a:cubicBezTo>
                    <a:pt x="681760" y="864694"/>
                    <a:pt x="697157" y="858820"/>
                    <a:pt x="712553" y="858820"/>
                  </a:cubicBezTo>
                  <a:close/>
                  <a:moveTo>
                    <a:pt x="2790000" y="699581"/>
                  </a:moveTo>
                  <a:lnTo>
                    <a:pt x="450000" y="699581"/>
                  </a:lnTo>
                  <a:lnTo>
                    <a:pt x="450000" y="1851581"/>
                  </a:lnTo>
                  <a:lnTo>
                    <a:pt x="2790000" y="1851581"/>
                  </a:lnTo>
                  <a:close/>
                  <a:moveTo>
                    <a:pt x="2987972" y="519497"/>
                  </a:moveTo>
                  <a:lnTo>
                    <a:pt x="2987972" y="2031665"/>
                  </a:lnTo>
                  <a:lnTo>
                    <a:pt x="252028" y="2031665"/>
                  </a:lnTo>
                  <a:lnTo>
                    <a:pt x="252028" y="519497"/>
                  </a:lnTo>
                  <a:close/>
                  <a:moveTo>
                    <a:pt x="1620000" y="0"/>
                  </a:moveTo>
                  <a:cubicBezTo>
                    <a:pt x="1540462" y="0"/>
                    <a:pt x="1475984" y="64478"/>
                    <a:pt x="1475984" y="144016"/>
                  </a:cubicBezTo>
                  <a:lnTo>
                    <a:pt x="1475984" y="267469"/>
                  </a:lnTo>
                  <a:lnTo>
                    <a:pt x="0" y="267469"/>
                  </a:lnTo>
                  <a:lnTo>
                    <a:pt x="0" y="2283693"/>
                  </a:lnTo>
                  <a:lnTo>
                    <a:pt x="852101" y="2283693"/>
                  </a:lnTo>
                  <a:lnTo>
                    <a:pt x="323771" y="3248012"/>
                  </a:lnTo>
                  <a:lnTo>
                    <a:pt x="621526" y="3248012"/>
                  </a:lnTo>
                  <a:lnTo>
                    <a:pt x="1149856" y="2283693"/>
                  </a:lnTo>
                  <a:lnTo>
                    <a:pt x="2090146" y="2283693"/>
                  </a:lnTo>
                  <a:lnTo>
                    <a:pt x="2618476" y="3248012"/>
                  </a:lnTo>
                  <a:lnTo>
                    <a:pt x="2916231" y="3248012"/>
                  </a:lnTo>
                  <a:lnTo>
                    <a:pt x="2387901" y="2283693"/>
                  </a:lnTo>
                  <a:lnTo>
                    <a:pt x="3240000" y="2283693"/>
                  </a:lnTo>
                  <a:lnTo>
                    <a:pt x="3240000" y="267469"/>
                  </a:lnTo>
                  <a:lnTo>
                    <a:pt x="1764016" y="267469"/>
                  </a:lnTo>
                  <a:lnTo>
                    <a:pt x="1764016" y="144016"/>
                  </a:lnTo>
                  <a:cubicBezTo>
                    <a:pt x="1764016" y="64478"/>
                    <a:pt x="1699538" y="0"/>
                    <a:pt x="1620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1" name="Oval 7">
              <a:extLst>
                <a:ext uri="{FF2B5EF4-FFF2-40B4-BE49-F238E27FC236}">
                  <a16:creationId xmlns:a16="http://schemas.microsoft.com/office/drawing/2014/main" id="{C5FD9062-6AF3-4C08-BDC5-736E472FA38F}"/>
                </a:ext>
              </a:extLst>
            </p:cNvPr>
            <p:cNvSpPr/>
            <p:nvPr/>
          </p:nvSpPr>
          <p:spPr>
            <a:xfrm>
              <a:off x="3466552" y="2167997"/>
              <a:ext cx="361277" cy="361277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415334" y="1947658"/>
                  </a:moveTo>
                  <a:lnTo>
                    <a:pt x="838053" y="2871852"/>
                  </a:lnTo>
                  <a:cubicBezTo>
                    <a:pt x="1312591" y="3168264"/>
                    <a:pt x="1913932" y="3170879"/>
                    <a:pt x="2391030" y="2878606"/>
                  </a:cubicBezTo>
                  <a:lnTo>
                    <a:pt x="1821709" y="1949263"/>
                  </a:lnTo>
                  <a:cubicBezTo>
                    <a:pt x="1763478" y="1986502"/>
                    <a:pt x="1694174" y="2007350"/>
                    <a:pt x="1620000" y="2007350"/>
                  </a:cubicBezTo>
                  <a:cubicBezTo>
                    <a:pt x="1544621" y="2007350"/>
                    <a:pt x="1474270" y="1985818"/>
                    <a:pt x="1415334" y="1947658"/>
                  </a:cubicBezTo>
                  <a:close/>
                  <a:moveTo>
                    <a:pt x="1620001" y="1350973"/>
                  </a:moveTo>
                  <a:cubicBezTo>
                    <a:pt x="1471421" y="1350973"/>
                    <a:pt x="1350973" y="1471421"/>
                    <a:pt x="1350973" y="1620001"/>
                  </a:cubicBezTo>
                  <a:cubicBezTo>
                    <a:pt x="1350973" y="1768581"/>
                    <a:pt x="1471421" y="1889029"/>
                    <a:pt x="1620001" y="1889029"/>
                  </a:cubicBezTo>
                  <a:cubicBezTo>
                    <a:pt x="1768581" y="1889029"/>
                    <a:pt x="1889029" y="1768581"/>
                    <a:pt x="1889029" y="1620001"/>
                  </a:cubicBezTo>
                  <a:cubicBezTo>
                    <a:pt x="1889029" y="1471421"/>
                    <a:pt x="1768581" y="1350973"/>
                    <a:pt x="1620001" y="1350973"/>
                  </a:cubicBezTo>
                  <a:close/>
                  <a:moveTo>
                    <a:pt x="2324470" y="322965"/>
                  </a:moveTo>
                  <a:lnTo>
                    <a:pt x="1804044" y="1281148"/>
                  </a:lnTo>
                  <a:cubicBezTo>
                    <a:pt x="1925507" y="1345192"/>
                    <a:pt x="2007350" y="1473038"/>
                    <a:pt x="2007350" y="1620000"/>
                  </a:cubicBezTo>
                  <a:lnTo>
                    <a:pt x="2005998" y="1633413"/>
                  </a:lnTo>
                  <a:lnTo>
                    <a:pt x="3095109" y="1671260"/>
                  </a:lnTo>
                  <a:cubicBezTo>
                    <a:pt x="3114541" y="1112092"/>
                    <a:pt x="2816135" y="590008"/>
                    <a:pt x="2324470" y="322965"/>
                  </a:cubicBezTo>
                  <a:close/>
                  <a:moveTo>
                    <a:pt x="926838" y="316888"/>
                  </a:moveTo>
                  <a:cubicBezTo>
                    <a:pt x="432869" y="579644"/>
                    <a:pt x="129933" y="1099113"/>
                    <a:pt x="144500" y="1658429"/>
                  </a:cubicBezTo>
                  <a:lnTo>
                    <a:pt x="1233664" y="1630062"/>
                  </a:lnTo>
                  <a:cubicBezTo>
                    <a:pt x="1232693" y="1626734"/>
                    <a:pt x="1232650" y="1623372"/>
                    <a:pt x="1232650" y="1620000"/>
                  </a:cubicBezTo>
                  <a:cubicBezTo>
                    <a:pt x="1232650" y="1471836"/>
                    <a:pt x="1315838" y="1343102"/>
                    <a:pt x="1438904" y="1279548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" name="Donut 24">
              <a:extLst>
                <a:ext uri="{FF2B5EF4-FFF2-40B4-BE49-F238E27FC236}">
                  <a16:creationId xmlns:a16="http://schemas.microsoft.com/office/drawing/2014/main" id="{7ED67FCA-6A65-4AF3-A82A-019B83E2752B}"/>
                </a:ext>
              </a:extLst>
            </p:cNvPr>
            <p:cNvSpPr/>
            <p:nvPr/>
          </p:nvSpPr>
          <p:spPr>
            <a:xfrm>
              <a:off x="3937175" y="3402933"/>
              <a:ext cx="395217" cy="398434"/>
            </a:xfrm>
            <a:custGeom>
              <a:avLst/>
              <a:gdLst/>
              <a:ahLst/>
              <a:cxnLst/>
              <a:rect l="l" t="t" r="r" b="b"/>
              <a:pathLst>
                <a:path w="3208412" h="3234532">
                  <a:moveTo>
                    <a:pt x="1561445" y="1065858"/>
                  </a:moveTo>
                  <a:cubicBezTo>
                    <a:pt x="1654998" y="1065858"/>
                    <a:pt x="1743610" y="1087015"/>
                    <a:pt x="1821879" y="1126644"/>
                  </a:cubicBezTo>
                  <a:lnTo>
                    <a:pt x="1611352" y="1337172"/>
                  </a:lnTo>
                  <a:cubicBezTo>
                    <a:pt x="1595200" y="1333388"/>
                    <a:pt x="1578468" y="1332141"/>
                    <a:pt x="1561445" y="1332141"/>
                  </a:cubicBezTo>
                  <a:cubicBezTo>
                    <a:pt x="1373145" y="1332141"/>
                    <a:pt x="1220499" y="1484787"/>
                    <a:pt x="1220499" y="1673087"/>
                  </a:cubicBezTo>
                  <a:cubicBezTo>
                    <a:pt x="1220499" y="1861387"/>
                    <a:pt x="1373145" y="2014033"/>
                    <a:pt x="1561445" y="2014033"/>
                  </a:cubicBezTo>
                  <a:cubicBezTo>
                    <a:pt x="1749745" y="2014033"/>
                    <a:pt x="1902391" y="1861387"/>
                    <a:pt x="1902391" y="1673087"/>
                  </a:cubicBezTo>
                  <a:cubicBezTo>
                    <a:pt x="1902391" y="1643675"/>
                    <a:pt x="1898667" y="1615133"/>
                    <a:pt x="1890450" y="1588219"/>
                  </a:cubicBezTo>
                  <a:lnTo>
                    <a:pt x="2093156" y="1385512"/>
                  </a:lnTo>
                  <a:cubicBezTo>
                    <a:pt x="2142229" y="1470075"/>
                    <a:pt x="2168674" y="1568493"/>
                    <a:pt x="2168674" y="1673087"/>
                  </a:cubicBezTo>
                  <a:cubicBezTo>
                    <a:pt x="2168674" y="2008450"/>
                    <a:pt x="1896808" y="2280316"/>
                    <a:pt x="1561445" y="2280316"/>
                  </a:cubicBezTo>
                  <a:cubicBezTo>
                    <a:pt x="1226082" y="2280316"/>
                    <a:pt x="954217" y="2008450"/>
                    <a:pt x="954217" y="1673087"/>
                  </a:cubicBezTo>
                  <a:cubicBezTo>
                    <a:pt x="954217" y="1337724"/>
                    <a:pt x="1226082" y="1065858"/>
                    <a:pt x="1561445" y="1065858"/>
                  </a:cubicBezTo>
                  <a:close/>
                  <a:moveTo>
                    <a:pt x="1561445" y="580076"/>
                  </a:moveTo>
                  <a:cubicBezTo>
                    <a:pt x="1790175" y="580076"/>
                    <a:pt x="2002494" y="650333"/>
                    <a:pt x="2177834" y="770690"/>
                  </a:cubicBezTo>
                  <a:lnTo>
                    <a:pt x="1968030" y="980494"/>
                  </a:lnTo>
                  <a:cubicBezTo>
                    <a:pt x="1849962" y="907198"/>
                    <a:pt x="1710422" y="866794"/>
                    <a:pt x="1561445" y="866794"/>
                  </a:cubicBezTo>
                  <a:cubicBezTo>
                    <a:pt x="1116142" y="866794"/>
                    <a:pt x="755153" y="1227784"/>
                    <a:pt x="755153" y="1673087"/>
                  </a:cubicBezTo>
                  <a:cubicBezTo>
                    <a:pt x="755153" y="2118390"/>
                    <a:pt x="1116142" y="2479380"/>
                    <a:pt x="1561445" y="2479380"/>
                  </a:cubicBezTo>
                  <a:cubicBezTo>
                    <a:pt x="2006748" y="2479380"/>
                    <a:pt x="2367738" y="2118390"/>
                    <a:pt x="2367738" y="1673087"/>
                  </a:cubicBezTo>
                  <a:cubicBezTo>
                    <a:pt x="2367738" y="1513043"/>
                    <a:pt x="2321108" y="1363890"/>
                    <a:pt x="2239307" y="1239362"/>
                  </a:cubicBezTo>
                  <a:lnTo>
                    <a:pt x="2445928" y="1032741"/>
                  </a:lnTo>
                  <a:cubicBezTo>
                    <a:pt x="2577451" y="1212149"/>
                    <a:pt x="2654457" y="1433625"/>
                    <a:pt x="2654457" y="1673087"/>
                  </a:cubicBezTo>
                  <a:cubicBezTo>
                    <a:pt x="2654457" y="2276741"/>
                    <a:pt x="2165099" y="2766099"/>
                    <a:pt x="1561445" y="2766099"/>
                  </a:cubicBezTo>
                  <a:cubicBezTo>
                    <a:pt x="957792" y="2766099"/>
                    <a:pt x="468434" y="2276741"/>
                    <a:pt x="468434" y="1673087"/>
                  </a:cubicBezTo>
                  <a:cubicBezTo>
                    <a:pt x="468434" y="1069433"/>
                    <a:pt x="957792" y="580076"/>
                    <a:pt x="1561445" y="580076"/>
                  </a:cubicBezTo>
                  <a:close/>
                  <a:moveTo>
                    <a:pt x="1561445" y="111642"/>
                  </a:moveTo>
                  <a:cubicBezTo>
                    <a:pt x="1890473" y="111642"/>
                    <a:pt x="2195731" y="213411"/>
                    <a:pt x="2447076" y="387744"/>
                  </a:cubicBezTo>
                  <a:lnTo>
                    <a:pt x="2453780" y="494744"/>
                  </a:lnTo>
                  <a:lnTo>
                    <a:pt x="2309436" y="639088"/>
                  </a:lnTo>
                  <a:cubicBezTo>
                    <a:pt x="2099826" y="485554"/>
                    <a:pt x="1841132" y="395669"/>
                    <a:pt x="1561445" y="395669"/>
                  </a:cubicBezTo>
                  <a:cubicBezTo>
                    <a:pt x="855947" y="395669"/>
                    <a:pt x="284027" y="967589"/>
                    <a:pt x="284027" y="1673087"/>
                  </a:cubicBezTo>
                  <a:cubicBezTo>
                    <a:pt x="284027" y="2378585"/>
                    <a:pt x="855947" y="2950505"/>
                    <a:pt x="1561445" y="2950505"/>
                  </a:cubicBezTo>
                  <a:cubicBezTo>
                    <a:pt x="2266943" y="2950505"/>
                    <a:pt x="2838863" y="2378585"/>
                    <a:pt x="2838863" y="1673087"/>
                  </a:cubicBezTo>
                  <a:cubicBezTo>
                    <a:pt x="2838863" y="1382650"/>
                    <a:pt x="2741936" y="1114852"/>
                    <a:pt x="2577529" y="901139"/>
                  </a:cubicBezTo>
                  <a:lnTo>
                    <a:pt x="2706681" y="771988"/>
                  </a:lnTo>
                  <a:lnTo>
                    <a:pt x="2841540" y="780437"/>
                  </a:lnTo>
                  <a:cubicBezTo>
                    <a:pt x="3019168" y="1032973"/>
                    <a:pt x="3122890" y="1340917"/>
                    <a:pt x="3122890" y="1673087"/>
                  </a:cubicBezTo>
                  <a:cubicBezTo>
                    <a:pt x="3122890" y="2535449"/>
                    <a:pt x="2423807" y="3234532"/>
                    <a:pt x="1561445" y="3234532"/>
                  </a:cubicBezTo>
                  <a:cubicBezTo>
                    <a:pt x="699083" y="3234532"/>
                    <a:pt x="0" y="2535449"/>
                    <a:pt x="0" y="1673087"/>
                  </a:cubicBezTo>
                  <a:cubicBezTo>
                    <a:pt x="0" y="810725"/>
                    <a:pt x="699083" y="111642"/>
                    <a:pt x="1561445" y="111642"/>
                  </a:cubicBezTo>
                  <a:close/>
                  <a:moveTo>
                    <a:pt x="2909110" y="0"/>
                  </a:moveTo>
                  <a:lnTo>
                    <a:pt x="2926757" y="281655"/>
                  </a:lnTo>
                  <a:lnTo>
                    <a:pt x="3208412" y="299301"/>
                  </a:lnTo>
                  <a:lnTo>
                    <a:pt x="2863230" y="644483"/>
                  </a:lnTo>
                  <a:lnTo>
                    <a:pt x="2685547" y="633351"/>
                  </a:lnTo>
                  <a:lnTo>
                    <a:pt x="1718098" y="1600799"/>
                  </a:lnTo>
                  <a:cubicBezTo>
                    <a:pt x="1729236" y="1622491"/>
                    <a:pt x="1734939" y="1647123"/>
                    <a:pt x="1734939" y="1673087"/>
                  </a:cubicBezTo>
                  <a:cubicBezTo>
                    <a:pt x="1734939" y="1768905"/>
                    <a:pt x="1657263" y="1846581"/>
                    <a:pt x="1561445" y="1846581"/>
                  </a:cubicBezTo>
                  <a:cubicBezTo>
                    <a:pt x="1465627" y="1846581"/>
                    <a:pt x="1387951" y="1768905"/>
                    <a:pt x="1387951" y="1673087"/>
                  </a:cubicBezTo>
                  <a:cubicBezTo>
                    <a:pt x="1387951" y="1577269"/>
                    <a:pt x="1465627" y="1499593"/>
                    <a:pt x="1561445" y="1499593"/>
                  </a:cubicBezTo>
                  <a:lnTo>
                    <a:pt x="1591006" y="1505561"/>
                  </a:lnTo>
                  <a:lnTo>
                    <a:pt x="2574981" y="521587"/>
                  </a:lnTo>
                  <a:lnTo>
                    <a:pt x="2563928" y="3451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7DFE843-5319-4971-BFE1-5B6BBA234EE7}"/>
                </a:ext>
              </a:extLst>
            </p:cNvPr>
            <p:cNvSpPr txBox="1"/>
            <p:nvPr/>
          </p:nvSpPr>
          <p:spPr>
            <a:xfrm>
              <a:off x="1255714" y="3341410"/>
              <a:ext cx="10647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b="1" dirty="0" err="1">
                  <a:latin typeface="Copperplate Gothic Light" panose="020E0507020206020404" pitchFamily="34" charset="0"/>
                </a:rPr>
                <a:t>Pkn</a:t>
              </a:r>
              <a:r>
                <a:rPr lang="en-US" sz="2400" b="1" dirty="0">
                  <a:latin typeface="Copperplate Gothic Light" panose="020E0507020206020404" pitchFamily="34" charset="0"/>
                </a:rPr>
                <a:t> II</a:t>
              </a:r>
              <a:endParaRPr lang="en-ID" sz="2400" b="1" dirty="0">
                <a:latin typeface="Copperplate Gothic Light" panose="020E05070202060204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5B64362-B48B-40F5-876F-F14734D0D614}"/>
                </a:ext>
              </a:extLst>
            </p:cNvPr>
            <p:cNvSpPr txBox="1"/>
            <p:nvPr/>
          </p:nvSpPr>
          <p:spPr>
            <a:xfrm>
              <a:off x="4302878" y="3008431"/>
              <a:ext cx="2515704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latin typeface="Copperplate Gothic Light" panose="020E0507020206020404" pitchFamily="34" charset="0"/>
                </a:rPr>
                <a:t>MENYIAPKAN PIMPINAN </a:t>
              </a:r>
            </a:p>
            <a:p>
              <a:pPr algn="ctr"/>
              <a:r>
                <a:rPr lang="en-US" sz="1600" dirty="0">
                  <a:latin typeface="Copperplate Gothic Bold" panose="020E0705020206020404" pitchFamily="34" charset="0"/>
                </a:rPr>
                <a:t>TINGKAT MENENGAH </a:t>
              </a:r>
            </a:p>
            <a:p>
              <a:pPr algn="ctr"/>
              <a:r>
                <a:rPr lang="en-US" sz="1600" dirty="0">
                  <a:latin typeface="Copperplate Gothic Light" panose="020E0507020206020404" pitchFamily="34" charset="0"/>
                </a:rPr>
                <a:t>POLRI DAN ASN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8027806-1E6B-4D6A-BFA2-262631925CAD}"/>
                </a:ext>
              </a:extLst>
            </p:cNvPr>
            <p:cNvSpPr txBox="1"/>
            <p:nvPr/>
          </p:nvSpPr>
          <p:spPr>
            <a:xfrm>
              <a:off x="4134783" y="4509213"/>
              <a:ext cx="229693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latin typeface="Copperplate Gothic Light" panose="020E0507020206020404" pitchFamily="34" charset="0"/>
                </a:rPr>
                <a:t>MENYIAPKAN MANAJER BERWAWASAN STRATEGI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976F3C5-943A-4E17-B792-6EF4B8747345}"/>
                </a:ext>
              </a:extLst>
            </p:cNvPr>
            <p:cNvSpPr txBox="1"/>
            <p:nvPr/>
          </p:nvSpPr>
          <p:spPr>
            <a:xfrm>
              <a:off x="3929999" y="1598756"/>
              <a:ext cx="295297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Copperplate Gothic Light" panose="020E0507020206020404" pitchFamily="34" charset="0"/>
                  <a:cs typeface="Arial" panose="020B0604020202020204" pitchFamily="34" charset="0"/>
                </a:rPr>
                <a:t>MENYELENGGARAKAN  PENGKAJIAN &amp; NILAI2 KEPEMIMPINAN &amp; PERKEMBANGAN NASIONAL DAN KAMDAGRI </a:t>
              </a:r>
            </a:p>
            <a:p>
              <a:pPr algn="ctr"/>
              <a:endParaRPr lang="en-US" sz="1400" dirty="0">
                <a:latin typeface="Copperplate Gothic Light" panose="020E05070202060204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Arrow: Right 36">
              <a:extLst>
                <a:ext uri="{FF2B5EF4-FFF2-40B4-BE49-F238E27FC236}">
                  <a16:creationId xmlns:a16="http://schemas.microsoft.com/office/drawing/2014/main" id="{B8F28817-4E41-4545-87AC-6D2851F92126}"/>
                </a:ext>
              </a:extLst>
            </p:cNvPr>
            <p:cNvSpPr/>
            <p:nvPr/>
          </p:nvSpPr>
          <p:spPr>
            <a:xfrm>
              <a:off x="7018616" y="1613445"/>
              <a:ext cx="418524" cy="4019583"/>
            </a:xfrm>
            <a:prstGeom prst="rightArrow">
              <a:avLst>
                <a:gd name="adj1" fmla="val 50000"/>
                <a:gd name="adj2" fmla="val 81724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1026" name="Picture 2" descr="3d Confused Man Looking at Question Mark Symbol Stock Illustration -  Illustration of problem, advice: 146316547">
              <a:extLst>
                <a:ext uri="{FF2B5EF4-FFF2-40B4-BE49-F238E27FC236}">
                  <a16:creationId xmlns:a16="http://schemas.microsoft.com/office/drawing/2014/main" id="{7DD5E9FC-4D7E-4A14-84CF-17752B856E9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031"/>
            <a:stretch/>
          </p:blipFill>
          <p:spPr bwMode="auto">
            <a:xfrm>
              <a:off x="7554776" y="2983751"/>
              <a:ext cx="1363172" cy="1314003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1335B2E1-3E83-4C15-8DAA-C5F96A5299A9}"/>
                </a:ext>
              </a:extLst>
            </p:cNvPr>
            <p:cNvSpPr txBox="1"/>
            <p:nvPr/>
          </p:nvSpPr>
          <p:spPr>
            <a:xfrm>
              <a:off x="9018641" y="1648494"/>
              <a:ext cx="2662502" cy="3693319"/>
            </a:xfrm>
            <a:prstGeom prst="rect">
              <a:avLst/>
            </a:prstGeom>
            <a:solidFill>
              <a:srgbClr val="002060"/>
            </a:solidFill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INTEGRITAS 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en-US" dirty="0" err="1">
                  <a:solidFill>
                    <a:schemeClr val="bg1"/>
                  </a:solidFill>
                </a:rPr>
                <a:t>sikap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tdk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mementingkan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diri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sendiri</a:t>
              </a:r>
              <a:endParaRPr lang="en-US" dirty="0">
                <a:solidFill>
                  <a:schemeClr val="bg1"/>
                </a:solidFill>
              </a:endParaRP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en-US" dirty="0" err="1">
                  <a:solidFill>
                    <a:schemeClr val="bg1"/>
                  </a:solidFill>
                </a:rPr>
                <a:t>dibangun</a:t>
              </a:r>
              <a:r>
                <a:rPr lang="en-US" dirty="0">
                  <a:solidFill>
                    <a:schemeClr val="bg1"/>
                  </a:solidFill>
                </a:rPr>
                <a:t> di </a:t>
              </a:r>
              <a:r>
                <a:rPr lang="en-US" dirty="0" err="1">
                  <a:solidFill>
                    <a:schemeClr val="bg1"/>
                  </a:solidFill>
                </a:rPr>
                <a:t>atas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disiplin</a:t>
              </a:r>
              <a:endParaRPr lang="en-US" dirty="0">
                <a:solidFill>
                  <a:schemeClr val="bg1"/>
                </a:solidFill>
              </a:endParaRP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en-US" dirty="0" err="1">
                  <a:solidFill>
                    <a:schemeClr val="bg1"/>
                  </a:solidFill>
                </a:rPr>
                <a:t>Kekuatan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tetap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benar</a:t>
              </a:r>
              <a:r>
                <a:rPr lang="en-US" dirty="0">
                  <a:solidFill>
                    <a:schemeClr val="bg1"/>
                  </a:solidFill>
                </a:rPr>
                <a:t> di </a:t>
              </a:r>
              <a:r>
                <a:rPr lang="en-US" dirty="0" err="1">
                  <a:solidFill>
                    <a:schemeClr val="bg1"/>
                  </a:solidFill>
                </a:rPr>
                <a:t>tengah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godaan</a:t>
              </a:r>
              <a:r>
                <a:rPr lang="en-US" dirty="0">
                  <a:solidFill>
                    <a:schemeClr val="bg1"/>
                  </a:solidFill>
                </a:rPr>
                <a:t>.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en-US" dirty="0" err="1">
                  <a:solidFill>
                    <a:schemeClr val="bg1"/>
                  </a:solidFill>
                </a:rPr>
                <a:t>Tetap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sabar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jika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tidak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berjalan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mulus</a:t>
              </a:r>
              <a:endParaRPr lang="en-US" dirty="0">
                <a:solidFill>
                  <a:schemeClr val="bg1"/>
                </a:solidFill>
              </a:endParaRP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en-US" dirty="0" err="1">
                  <a:solidFill>
                    <a:schemeClr val="bg1"/>
                  </a:solidFill>
                </a:rPr>
                <a:t>Tahan</a:t>
              </a:r>
              <a:r>
                <a:rPr lang="en-US" dirty="0">
                  <a:solidFill>
                    <a:schemeClr val="bg1"/>
                  </a:solidFill>
                </a:rPr>
                <a:t> uji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en-US" dirty="0" err="1">
                  <a:solidFill>
                    <a:schemeClr val="bg1"/>
                  </a:solidFill>
                </a:rPr>
                <a:t>Tetap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teguh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meski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tdk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ada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yg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melihat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5477C62-6E5A-43D5-B5B1-8AA4B9988EE6}"/>
                </a:ext>
              </a:extLst>
            </p:cNvPr>
            <p:cNvSpPr txBox="1"/>
            <p:nvPr/>
          </p:nvSpPr>
          <p:spPr>
            <a:xfrm>
              <a:off x="7637174" y="3830206"/>
              <a:ext cx="1213794" cy="656017"/>
            </a:xfrm>
            <a:prstGeom prst="rect">
              <a:avLst/>
            </a:prstGeom>
            <a:noFill/>
          </p:spPr>
          <p:txBody>
            <a:bodyPr wrap="none" rtlCol="0">
              <a:prstTxWarp prst="textArchDown">
                <a:avLst>
                  <a:gd name="adj" fmla="val 129365"/>
                </a:avLst>
              </a:prstTxWarp>
              <a:spAutoFit/>
            </a:bodyPr>
            <a:lstStyle/>
            <a:p>
              <a:pPr algn="ctr"/>
              <a:r>
                <a:rPr lang="en-US" dirty="0">
                  <a:latin typeface="Copperplate Gothic Light" panose="020E0507020206020404" pitchFamily="34" charset="0"/>
                  <a:cs typeface="Dubai Light" panose="020B0303030403030204" pitchFamily="34" charset="-78"/>
                </a:rPr>
                <a:t>LEADER</a:t>
              </a:r>
              <a:endParaRPr lang="en-ID" dirty="0">
                <a:latin typeface="Copperplate Gothic Light" panose="020E0507020206020404" pitchFamily="34" charset="0"/>
                <a:cs typeface="Dubai Light" panose="020B0303030403030204" pitchFamily="34" charset="-78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F511681-13A7-45DA-AEB9-215563E99DC1}"/>
                </a:ext>
              </a:extLst>
            </p:cNvPr>
            <p:cNvSpPr txBox="1"/>
            <p:nvPr/>
          </p:nvSpPr>
          <p:spPr>
            <a:xfrm>
              <a:off x="7635026" y="2862146"/>
              <a:ext cx="1213794" cy="733652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>
                  <a:gd name="adj" fmla="val 9942790"/>
                </a:avLst>
              </a:prstTxWarp>
              <a:spAutoFit/>
            </a:bodyPr>
            <a:lstStyle/>
            <a:p>
              <a:pPr algn="ctr"/>
              <a:r>
                <a:rPr lang="en-US" dirty="0">
                  <a:latin typeface="Copperplate Gothic Light" panose="020E0507020206020404" pitchFamily="34" charset="0"/>
                  <a:cs typeface="Dubai Light" panose="020B0303030403030204" pitchFamily="34" charset="-78"/>
                </a:rPr>
                <a:t>GREAT</a:t>
              </a:r>
              <a:endParaRPr lang="en-ID" dirty="0">
                <a:latin typeface="Copperplate Gothic Light" panose="020E0507020206020404" pitchFamily="34" charset="0"/>
                <a:cs typeface="Dubai Light" panose="020B0303030403030204" pitchFamily="34" charset="-78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8E252735-F338-4650-9124-DA8F6229829B}"/>
              </a:ext>
            </a:extLst>
          </p:cNvPr>
          <p:cNvSpPr txBox="1"/>
          <p:nvPr/>
        </p:nvSpPr>
        <p:spPr>
          <a:xfrm>
            <a:off x="6844514" y="1094702"/>
            <a:ext cx="49239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latin typeface="Arial Black" panose="020B0A04020102020204" pitchFamily="34" charset="0"/>
                <a:cs typeface="Dubai Light" panose="020B0303030403030204" pitchFamily="34" charset="-78"/>
              </a:rPr>
              <a:t>“TOP 10 QUALITIES OF A GREAT LEADER”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(</a:t>
            </a:r>
            <a:r>
              <a:rPr lang="en-US" sz="1600" dirty="0" err="1">
                <a:solidFill>
                  <a:schemeClr val="bg1"/>
                </a:solidFill>
              </a:rPr>
              <a:t>Phill</a:t>
            </a:r>
            <a:r>
              <a:rPr lang="en-US" sz="1600" dirty="0">
                <a:solidFill>
                  <a:schemeClr val="bg1"/>
                </a:solidFill>
              </a:rPr>
              <a:t> Pringkle,2001)</a:t>
            </a:r>
          </a:p>
          <a:p>
            <a:pPr algn="ctr"/>
            <a:endParaRPr lang="en-ID" sz="1600" dirty="0">
              <a:latin typeface="Arial Black" panose="020B0A04020102020204" pitchFamily="34" charset="0"/>
              <a:cs typeface="Dubai Light" panose="020B0303030403030204" pitchFamily="34" charset="-78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7B41647E-CBAC-4671-9061-2C7D1B5D5A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655" y="239871"/>
            <a:ext cx="667486" cy="667486"/>
          </a:xfrm>
          <a:prstGeom prst="rect">
            <a:avLst/>
          </a:prstGeom>
        </p:spPr>
      </p:pic>
      <p:pic>
        <p:nvPicPr>
          <p:cNvPr id="45" name="Picture 2">
            <a:extLst>
              <a:ext uri="{FF2B5EF4-FFF2-40B4-BE49-F238E27FC236}">
                <a16:creationId xmlns:a16="http://schemas.microsoft.com/office/drawing/2014/main" id="{5055A3AD-7477-4EFC-B9E8-5B908D6342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99" y="207588"/>
            <a:ext cx="657801" cy="659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6571FA89-C025-4A54-8A77-83BD1F53A3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8229" y="324174"/>
            <a:ext cx="1807054" cy="569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828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04F0DBAA-6DFD-4B40-9981-8AEC5D8726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09ACB23-1267-4B1E-95C6-0A3C5DC96C64}"/>
              </a:ext>
            </a:extLst>
          </p:cNvPr>
          <p:cNvSpPr/>
          <p:nvPr/>
        </p:nvSpPr>
        <p:spPr>
          <a:xfrm>
            <a:off x="1223492" y="2627294"/>
            <a:ext cx="2118467" cy="43788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F598675-8D28-4B6C-AF4F-5E5D542DCCA2}"/>
              </a:ext>
            </a:extLst>
          </p:cNvPr>
          <p:cNvSpPr/>
          <p:nvPr/>
        </p:nvSpPr>
        <p:spPr>
          <a:xfrm>
            <a:off x="1221345" y="3140304"/>
            <a:ext cx="2099152" cy="43788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D08B34B-9DE3-45D4-8D6F-B8EA6E470E2D}"/>
              </a:ext>
            </a:extLst>
          </p:cNvPr>
          <p:cNvSpPr/>
          <p:nvPr/>
        </p:nvSpPr>
        <p:spPr>
          <a:xfrm>
            <a:off x="1232076" y="4168468"/>
            <a:ext cx="2099152" cy="43788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E7C9F19-0C31-4E8D-98B6-079D5923DA92}"/>
              </a:ext>
            </a:extLst>
          </p:cNvPr>
          <p:cNvSpPr/>
          <p:nvPr/>
        </p:nvSpPr>
        <p:spPr>
          <a:xfrm>
            <a:off x="1242807" y="4668596"/>
            <a:ext cx="2099153" cy="43788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9893224-6C33-4058-8D83-622B1858C444}"/>
              </a:ext>
            </a:extLst>
          </p:cNvPr>
          <p:cNvSpPr/>
          <p:nvPr/>
        </p:nvSpPr>
        <p:spPr>
          <a:xfrm>
            <a:off x="1227783" y="3661896"/>
            <a:ext cx="2099152" cy="43788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Explosion: 14 Points 9">
            <a:extLst>
              <a:ext uri="{FF2B5EF4-FFF2-40B4-BE49-F238E27FC236}">
                <a16:creationId xmlns:a16="http://schemas.microsoft.com/office/drawing/2014/main" id="{592FBADA-CE69-47DF-A742-55412E4E40C3}"/>
              </a:ext>
            </a:extLst>
          </p:cNvPr>
          <p:cNvSpPr/>
          <p:nvPr/>
        </p:nvSpPr>
        <p:spPr>
          <a:xfrm>
            <a:off x="3852441" y="2768667"/>
            <a:ext cx="2215166" cy="2240924"/>
          </a:xfrm>
          <a:prstGeom prst="irregularSeal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8E7E5A-05DB-40B7-9AC3-110C9C3E2925}"/>
              </a:ext>
            </a:extLst>
          </p:cNvPr>
          <p:cNvSpPr txBox="1"/>
          <p:nvPr/>
        </p:nvSpPr>
        <p:spPr>
          <a:xfrm>
            <a:off x="1300768" y="2678809"/>
            <a:ext cx="17005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pperplate Gothic Light" panose="020E0507020206020404" pitchFamily="34" charset="0"/>
              </a:rPr>
              <a:t>GLOBALISASI</a:t>
            </a:r>
            <a:endParaRPr lang="en-ID" sz="1600" dirty="0">
              <a:latin typeface="Copperplate Gothic Light" panose="020E05070202060204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9A3A74-DF48-4C0E-974E-7E208B617DB5}"/>
              </a:ext>
            </a:extLst>
          </p:cNvPr>
          <p:cNvSpPr txBox="1"/>
          <p:nvPr/>
        </p:nvSpPr>
        <p:spPr>
          <a:xfrm>
            <a:off x="1466047" y="3204700"/>
            <a:ext cx="12902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pperplate Gothic Light" panose="020E0507020206020404" pitchFamily="34" charset="0"/>
              </a:rPr>
              <a:t>TEK IINFO</a:t>
            </a:r>
            <a:endParaRPr lang="en-ID" sz="1600" dirty="0">
              <a:latin typeface="Copperplate Gothic Light" panose="020E05070202060204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80D6FD4-758E-4D29-AF7A-5824FFB04972}"/>
              </a:ext>
            </a:extLst>
          </p:cNvPr>
          <p:cNvSpPr txBox="1"/>
          <p:nvPr/>
        </p:nvSpPr>
        <p:spPr>
          <a:xfrm>
            <a:off x="1478926" y="3719852"/>
            <a:ext cx="12071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pperplate Gothic Light" panose="020E0507020206020404" pitchFamily="34" charset="0"/>
              </a:rPr>
              <a:t>PANDEMI</a:t>
            </a:r>
            <a:endParaRPr lang="en-ID" sz="1600" dirty="0">
              <a:latin typeface="Copperplate Gothic Light" panose="020E05070202060204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CA9B5C7-9D66-4EA6-A23C-5C59E1C91997}"/>
              </a:ext>
            </a:extLst>
          </p:cNvPr>
          <p:cNvSpPr txBox="1"/>
          <p:nvPr/>
        </p:nvSpPr>
        <p:spPr>
          <a:xfrm>
            <a:off x="1298620" y="4222129"/>
            <a:ext cx="20326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pperplate Gothic Light" panose="020E0507020206020404" pitchFamily="34" charset="0"/>
              </a:rPr>
              <a:t>DEMOKRATISASI</a:t>
            </a:r>
            <a:endParaRPr lang="en-ID" sz="1600" dirty="0">
              <a:latin typeface="Copperplate Gothic Light" panose="020E05070202060204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1EB73F6-13B4-4EAE-9135-D6ABF33B6825}"/>
              </a:ext>
            </a:extLst>
          </p:cNvPr>
          <p:cNvSpPr txBox="1"/>
          <p:nvPr/>
        </p:nvSpPr>
        <p:spPr>
          <a:xfrm>
            <a:off x="1852415" y="4698646"/>
            <a:ext cx="6928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pperplate Gothic Light" panose="020E0507020206020404" pitchFamily="34" charset="0"/>
              </a:rPr>
              <a:t>HAM</a:t>
            </a:r>
            <a:endParaRPr lang="en-ID" sz="1600" dirty="0">
              <a:latin typeface="Copperplate Gothic Light" panose="020E0507020206020404" pitchFamily="34" charset="0"/>
            </a:endParaRPr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DABC4BF4-D821-4E12-96CC-70B1DAF9382F}"/>
              </a:ext>
            </a:extLst>
          </p:cNvPr>
          <p:cNvSpPr/>
          <p:nvPr/>
        </p:nvSpPr>
        <p:spPr>
          <a:xfrm>
            <a:off x="3511843" y="2923332"/>
            <a:ext cx="321684" cy="19315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E543400-B68E-4A54-8BC7-DDC59E4B3ECB}"/>
              </a:ext>
            </a:extLst>
          </p:cNvPr>
          <p:cNvSpPr txBox="1"/>
          <p:nvPr/>
        </p:nvSpPr>
        <p:spPr>
          <a:xfrm rot="19038107">
            <a:off x="4222474" y="3714467"/>
            <a:ext cx="13324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DISRUPSI</a:t>
            </a:r>
            <a:endParaRPr lang="en-ID" sz="2400" dirty="0"/>
          </a:p>
        </p:txBody>
      </p:sp>
      <p:cxnSp>
        <p:nvCxnSpPr>
          <p:cNvPr id="31" name="Connector: Elbow 30">
            <a:extLst>
              <a:ext uri="{FF2B5EF4-FFF2-40B4-BE49-F238E27FC236}">
                <a16:creationId xmlns:a16="http://schemas.microsoft.com/office/drawing/2014/main" id="{954E25C8-22DE-4290-B22B-B793D99550C0}"/>
              </a:ext>
            </a:extLst>
          </p:cNvPr>
          <p:cNvCxnSpPr>
            <a:cxnSpLocks/>
            <a:stCxn id="8" idx="2"/>
            <a:endCxn id="10" idx="2"/>
          </p:cNvCxnSpPr>
          <p:nvPr/>
        </p:nvCxnSpPr>
        <p:spPr>
          <a:xfrm rot="5400000" flipH="1" flipV="1">
            <a:off x="3476331" y="3539511"/>
            <a:ext cx="383020" cy="2750914"/>
          </a:xfrm>
          <a:prstGeom prst="bentConnector3">
            <a:avLst>
              <a:gd name="adj1" fmla="val -59684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75BBA40A-7241-4D97-9CE9-AFEC32B05C28}"/>
              </a:ext>
            </a:extLst>
          </p:cNvPr>
          <p:cNvCxnSpPr>
            <a:stCxn id="5" idx="0"/>
            <a:endCxn id="10" idx="0"/>
          </p:cNvCxnSpPr>
          <p:nvPr/>
        </p:nvCxnSpPr>
        <p:spPr>
          <a:xfrm rot="16200000" flipH="1">
            <a:off x="3397526" y="1512493"/>
            <a:ext cx="337143" cy="2566745"/>
          </a:xfrm>
          <a:prstGeom prst="bentConnector3">
            <a:avLst>
              <a:gd name="adj1" fmla="val -67805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37">
            <a:extLst>
              <a:ext uri="{FF2B5EF4-FFF2-40B4-BE49-F238E27FC236}">
                <a16:creationId xmlns:a16="http://schemas.microsoft.com/office/drawing/2014/main" id="{678FDA00-F267-4B87-B9C1-7E4879437C00}"/>
              </a:ext>
            </a:extLst>
          </p:cNvPr>
          <p:cNvSpPr/>
          <p:nvPr/>
        </p:nvSpPr>
        <p:spPr>
          <a:xfrm>
            <a:off x="6143221" y="2601536"/>
            <a:ext cx="3090930" cy="2537136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92FAE2C-91E2-4884-8386-F9E6C6774751}"/>
              </a:ext>
            </a:extLst>
          </p:cNvPr>
          <p:cNvSpPr txBox="1"/>
          <p:nvPr/>
        </p:nvSpPr>
        <p:spPr>
          <a:xfrm>
            <a:off x="6591636" y="2949267"/>
            <a:ext cx="2278701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MASUK DALAM</a:t>
            </a:r>
          </a:p>
          <a:p>
            <a:pPr algn="ctr"/>
            <a:r>
              <a:rPr lang="en-US" sz="1600" dirty="0"/>
              <a:t> LINGKUNGAN BARU </a:t>
            </a:r>
          </a:p>
          <a:p>
            <a:pPr algn="ctr"/>
            <a:r>
              <a:rPr lang="en-US" sz="1600" dirty="0"/>
              <a:t>YANG BERUBAH </a:t>
            </a:r>
          </a:p>
          <a:p>
            <a:pPr algn="ctr"/>
            <a:r>
              <a:rPr lang="en-US" sz="1600" dirty="0"/>
              <a:t>DENGAN CEPAT</a:t>
            </a:r>
          </a:p>
          <a:p>
            <a:pPr algn="ctr"/>
            <a:r>
              <a:rPr lang="en-US" sz="1600" dirty="0"/>
              <a:t>TIDAK CUKUP DG </a:t>
            </a:r>
          </a:p>
          <a:p>
            <a:pPr algn="ctr"/>
            <a:r>
              <a:rPr lang="en-US" sz="1600" dirty="0"/>
              <a:t>DATANGKAN TEKNOLOGI</a:t>
            </a:r>
          </a:p>
          <a:p>
            <a:pPr algn="ctr"/>
            <a:r>
              <a:rPr lang="en-US" sz="1600" dirty="0"/>
              <a:t>TETAPI PERSIAPKAN SDM</a:t>
            </a:r>
            <a:endParaRPr lang="en-ID" sz="1600" dirty="0"/>
          </a:p>
        </p:txBody>
      </p:sp>
      <p:sp>
        <p:nvSpPr>
          <p:cNvPr id="40" name="Freeform 108">
            <a:extLst>
              <a:ext uri="{FF2B5EF4-FFF2-40B4-BE49-F238E27FC236}">
                <a16:creationId xmlns:a16="http://schemas.microsoft.com/office/drawing/2014/main" id="{BCD5C671-EB2C-40EB-9C71-47E113AC716E}"/>
              </a:ext>
            </a:extLst>
          </p:cNvPr>
          <p:cNvSpPr/>
          <p:nvPr/>
        </p:nvSpPr>
        <p:spPr>
          <a:xfrm flipH="1">
            <a:off x="9514248" y="3136156"/>
            <a:ext cx="1309459" cy="1468367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6B873CE-1962-4529-94FC-D8D85AD320B7}"/>
              </a:ext>
            </a:extLst>
          </p:cNvPr>
          <p:cNvSpPr txBox="1"/>
          <p:nvPr/>
        </p:nvSpPr>
        <p:spPr>
          <a:xfrm>
            <a:off x="9562418" y="4536933"/>
            <a:ext cx="919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LEADER</a:t>
            </a:r>
            <a:endParaRPr lang="en-ID" b="1" dirty="0"/>
          </a:p>
        </p:txBody>
      </p:sp>
      <p:sp>
        <p:nvSpPr>
          <p:cNvPr id="42" name="Rounded Rectangle 51">
            <a:extLst>
              <a:ext uri="{FF2B5EF4-FFF2-40B4-BE49-F238E27FC236}">
                <a16:creationId xmlns:a16="http://schemas.microsoft.com/office/drawing/2014/main" id="{C68A3C71-31F8-4480-A6F9-751FF2C64D9A}"/>
              </a:ext>
            </a:extLst>
          </p:cNvPr>
          <p:cNvSpPr/>
          <p:nvPr/>
        </p:nvSpPr>
        <p:spPr>
          <a:xfrm rot="16200000" flipH="1">
            <a:off x="9883708" y="2540852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83D4860-5522-4400-94E5-400572163F0C}"/>
              </a:ext>
            </a:extLst>
          </p:cNvPr>
          <p:cNvSpPr txBox="1"/>
          <p:nvPr/>
        </p:nvSpPr>
        <p:spPr>
          <a:xfrm>
            <a:off x="2545233" y="5505205"/>
            <a:ext cx="611032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/>
              <a:t>Disrupsi</a:t>
            </a:r>
            <a:r>
              <a:rPr lang="en-US" sz="2400" b="1" dirty="0"/>
              <a:t>: </a:t>
            </a:r>
          </a:p>
          <a:p>
            <a:r>
              <a:rPr lang="en-US" sz="2000" b="1" dirty="0" err="1"/>
              <a:t>Suatu</a:t>
            </a:r>
            <a:r>
              <a:rPr lang="en-US" sz="2000" b="1" dirty="0"/>
              <a:t> </a:t>
            </a:r>
            <a:r>
              <a:rPr lang="en-US" sz="2000" b="1" dirty="0" err="1"/>
              <a:t>Kondisi</a:t>
            </a:r>
            <a:r>
              <a:rPr lang="en-US" sz="2000" b="1" dirty="0"/>
              <a:t> </a:t>
            </a:r>
            <a:r>
              <a:rPr lang="en-US" sz="2000" b="1" dirty="0" err="1"/>
              <a:t>perubahan</a:t>
            </a:r>
            <a:r>
              <a:rPr lang="en-US" sz="2000" b="1" dirty="0"/>
              <a:t> </a:t>
            </a:r>
            <a:r>
              <a:rPr lang="en-US" sz="2000" b="1" dirty="0" err="1"/>
              <a:t>Yg</a:t>
            </a:r>
            <a:r>
              <a:rPr lang="en-US" sz="2000" b="1" dirty="0"/>
              <a:t> </a:t>
            </a:r>
            <a:r>
              <a:rPr lang="en-US" sz="2000" b="1" dirty="0" err="1"/>
              <a:t>Berlangsung</a:t>
            </a:r>
            <a:r>
              <a:rPr lang="en-US" sz="2000" b="1" dirty="0"/>
              <a:t> </a:t>
            </a:r>
            <a:r>
              <a:rPr lang="en-US" sz="2000" b="1" dirty="0" err="1"/>
              <a:t>Secara</a:t>
            </a:r>
            <a:r>
              <a:rPr lang="en-US" sz="2000" b="1" dirty="0"/>
              <a:t> </a:t>
            </a:r>
            <a:r>
              <a:rPr lang="en-US" sz="2000" b="1" dirty="0" err="1"/>
              <a:t>Radikal</a:t>
            </a:r>
            <a:endParaRPr lang="en-US" sz="2000" b="1" dirty="0"/>
          </a:p>
          <a:p>
            <a:r>
              <a:rPr lang="en-US" sz="2000" b="1" dirty="0"/>
              <a:t>Bisa </a:t>
            </a:r>
            <a:r>
              <a:rPr lang="en-US" sz="2000" b="1" dirty="0" err="1"/>
              <a:t>Melemahkan</a:t>
            </a:r>
            <a:r>
              <a:rPr lang="en-US" sz="2000" b="1" dirty="0"/>
              <a:t> Dan </a:t>
            </a:r>
            <a:r>
              <a:rPr lang="en-US" sz="2000" b="1" dirty="0" err="1"/>
              <a:t>Menghancurkan</a:t>
            </a:r>
            <a:r>
              <a:rPr lang="en-US" sz="2000" b="1" dirty="0"/>
              <a:t> (</a:t>
            </a:r>
            <a:r>
              <a:rPr lang="en-US" sz="2000" b="1" dirty="0" err="1"/>
              <a:t>Kazali</a:t>
            </a:r>
            <a:r>
              <a:rPr lang="en-US" sz="2000" b="1" dirty="0"/>
              <a:t> : 2017)</a:t>
            </a:r>
            <a:endParaRPr lang="en-ID" sz="2000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FBF132D-08E4-42AC-A609-8B4BEA21C26A}"/>
              </a:ext>
            </a:extLst>
          </p:cNvPr>
          <p:cNvSpPr txBox="1"/>
          <p:nvPr/>
        </p:nvSpPr>
        <p:spPr>
          <a:xfrm rot="16200000">
            <a:off x="-213910" y="3598673"/>
            <a:ext cx="1905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Copperplate Gothic Light" panose="020E0507020206020404" pitchFamily="34" charset="0"/>
              </a:rPr>
              <a:t>LINGSTRA</a:t>
            </a:r>
            <a:endParaRPr lang="en-ID" sz="2400" b="1" dirty="0">
              <a:latin typeface="Copperplate Gothic Light" panose="020E0507020206020404" pitchFamily="34" charset="0"/>
            </a:endParaRPr>
          </a:p>
        </p:txBody>
      </p: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E30FBD22-F529-4994-B558-C400C3B6ED23}"/>
              </a:ext>
            </a:extLst>
          </p:cNvPr>
          <p:cNvCxnSpPr>
            <a:stCxn id="38" idx="0"/>
          </p:cNvCxnSpPr>
          <p:nvPr/>
        </p:nvCxnSpPr>
        <p:spPr>
          <a:xfrm rot="16200000" flipH="1">
            <a:off x="8944376" y="1345845"/>
            <a:ext cx="25757" cy="2537139"/>
          </a:xfrm>
          <a:prstGeom prst="bentConnector4">
            <a:avLst>
              <a:gd name="adj1" fmla="val -887526"/>
              <a:gd name="adj2" fmla="val 98223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33">
            <a:extLst>
              <a:ext uri="{FF2B5EF4-FFF2-40B4-BE49-F238E27FC236}">
                <a16:creationId xmlns:a16="http://schemas.microsoft.com/office/drawing/2014/main" id="{368C5762-8658-4726-B094-98141701CE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655" y="239871"/>
            <a:ext cx="667486" cy="667486"/>
          </a:xfrm>
          <a:prstGeom prst="rect">
            <a:avLst/>
          </a:prstGeom>
        </p:spPr>
      </p:pic>
      <p:pic>
        <p:nvPicPr>
          <p:cNvPr id="35" name="Picture 2">
            <a:extLst>
              <a:ext uri="{FF2B5EF4-FFF2-40B4-BE49-F238E27FC236}">
                <a16:creationId xmlns:a16="http://schemas.microsoft.com/office/drawing/2014/main" id="{32796078-BF7E-4455-B656-34063FDAD9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99" y="207588"/>
            <a:ext cx="657801" cy="659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B4691CA8-B034-49B0-902F-C97D55D20D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8229" y="324174"/>
            <a:ext cx="1807054" cy="56925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F535269-B3B8-4E5E-881B-2A46065EED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3494" y="965728"/>
            <a:ext cx="1353658" cy="135365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166DA7E-279E-4313-A4CE-3C67C2FAE1D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7231"/>
          <a:stretch/>
        </p:blipFill>
        <p:spPr>
          <a:xfrm>
            <a:off x="2722814" y="947786"/>
            <a:ext cx="2425939" cy="13716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A3958D8-E7D2-4367-B481-BE6DF8D25F1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573" r="4728"/>
          <a:stretch/>
        </p:blipFill>
        <p:spPr>
          <a:xfrm>
            <a:off x="5227809" y="928532"/>
            <a:ext cx="2151783" cy="135852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B4BB091-1AAF-45EA-869A-701F16913CC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52525" y="944401"/>
            <a:ext cx="2051115" cy="136492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50C06AA-553B-4642-A792-D2A5D19DCAB4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2415" t="10132" r="21281" b="12209"/>
          <a:stretch/>
        </p:blipFill>
        <p:spPr>
          <a:xfrm>
            <a:off x="9583912" y="959016"/>
            <a:ext cx="1474812" cy="135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624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6E70667D-C4B4-487B-9444-D1EC8AF5A6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90151" y="420657"/>
            <a:ext cx="318642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d-ID" sz="2800" dirty="0">
                <a:latin typeface="Copperplate Gothic Bold" panose="020E0705020206020404" pitchFamily="34" charset="0"/>
              </a:rPr>
              <a:t>GLOBALISASI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1407369" y="1582283"/>
            <a:ext cx="7687817" cy="4429156"/>
            <a:chOff x="1071538" y="2214554"/>
            <a:chExt cx="6215106" cy="4429156"/>
          </a:xfrm>
        </p:grpSpPr>
        <p:sp>
          <p:nvSpPr>
            <p:cNvPr id="4" name="TextBox 3"/>
            <p:cNvSpPr txBox="1"/>
            <p:nvPr/>
          </p:nvSpPr>
          <p:spPr>
            <a:xfrm>
              <a:off x="1071538" y="4214818"/>
              <a:ext cx="257176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400" dirty="0"/>
                <a:t>MEMUNCULKAN PERSAINGAN KETAT, KEJAHATAN BERDIMENSI BARU, DISERTAI MEMUDARNYA NILAI LUHUR KEBANGSAAN</a:t>
              </a:r>
            </a:p>
          </p:txBody>
        </p:sp>
        <p:sp>
          <p:nvSpPr>
            <p:cNvPr id="5" name="Right Arrow 4"/>
            <p:cNvSpPr/>
            <p:nvPr/>
          </p:nvSpPr>
          <p:spPr>
            <a:xfrm>
              <a:off x="1285852" y="4214818"/>
              <a:ext cx="2714644" cy="2428892"/>
            </a:xfrm>
            <a:prstGeom prst="rightArrow">
              <a:avLst>
                <a:gd name="adj1" fmla="val 18548"/>
                <a:gd name="adj2" fmla="val 19326"/>
              </a:avLst>
            </a:prstGeom>
            <a:solidFill>
              <a:srgbClr val="7030A0">
                <a:alpha val="44000"/>
              </a:srgb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071538" y="5638048"/>
              <a:ext cx="171451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Wingdings" pitchFamily="2" charset="2"/>
                <a:buChar char="q"/>
              </a:pPr>
              <a:r>
                <a:rPr lang="id-ID" sz="1400" dirty="0"/>
                <a:t>TERORISME</a:t>
              </a:r>
            </a:p>
            <a:p>
              <a:pPr>
                <a:buFont typeface="Wingdings" pitchFamily="2" charset="2"/>
                <a:buChar char="q"/>
              </a:pPr>
              <a:r>
                <a:rPr lang="id-ID" sz="1400" dirty="0"/>
                <a:t>AKSI MASA</a:t>
              </a:r>
            </a:p>
            <a:p>
              <a:pPr>
                <a:buFont typeface="Wingdings" pitchFamily="2" charset="2"/>
                <a:buChar char="q"/>
              </a:pPr>
              <a:r>
                <a:rPr lang="id-ID" sz="1400" dirty="0"/>
                <a:t>SEPARATISME</a:t>
              </a:r>
            </a:p>
            <a:p>
              <a:pPr>
                <a:buFont typeface="Wingdings" pitchFamily="2" charset="2"/>
                <a:buChar char="q"/>
              </a:pPr>
              <a:r>
                <a:rPr lang="id-ID" sz="1400" dirty="0"/>
                <a:t>INTOLERANSI</a:t>
              </a: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4143372" y="3500438"/>
              <a:ext cx="3143272" cy="71438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  <a:alpha val="5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4143372" y="4286256"/>
              <a:ext cx="3143272" cy="714380"/>
            </a:xfrm>
            <a:prstGeom prst="roundRect">
              <a:avLst/>
            </a:prstGeom>
            <a:solidFill>
              <a:srgbClr val="FFFF00">
                <a:alpha val="47000"/>
              </a:srgb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4143372" y="5072074"/>
              <a:ext cx="3143272" cy="714380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  <a:alpha val="49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4143372" y="5857892"/>
              <a:ext cx="3143272" cy="714380"/>
            </a:xfrm>
            <a:prstGeom prst="roundRect">
              <a:avLst/>
            </a:prstGeom>
            <a:solidFill>
              <a:schemeClr val="bg1">
                <a:lumMod val="75000"/>
                <a:alpha val="48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4071934" y="2214554"/>
              <a:ext cx="3214710" cy="642942"/>
            </a:xfrm>
            <a:prstGeom prst="roundRect">
              <a:avLst/>
            </a:prstGeom>
            <a:solidFill>
              <a:srgbClr val="FF0000">
                <a:alpha val="49000"/>
              </a:srgb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b="1" dirty="0"/>
                <a:t>TANTANGAN KEBERAGAMAN</a:t>
              </a:r>
            </a:p>
          </p:txBody>
        </p:sp>
        <p:sp>
          <p:nvSpPr>
            <p:cNvPr id="12" name="Down Arrow 11"/>
            <p:cNvSpPr/>
            <p:nvPr/>
          </p:nvSpPr>
          <p:spPr>
            <a:xfrm>
              <a:off x="5214942" y="2928934"/>
              <a:ext cx="857256" cy="357190"/>
            </a:xfrm>
            <a:prstGeom prst="downArrow">
              <a:avLst/>
            </a:prstGeom>
            <a:solidFill>
              <a:schemeClr val="accent1">
                <a:alpha val="48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191660" y="3520199"/>
              <a:ext cx="30003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dirty="0"/>
                <a:t>MASIH TERJADI INTOLERANSI BAIK ANTAR UMAT BERAGAMA MAUPUN INTER UMAT BERAGAMA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214810" y="4282867"/>
              <a:ext cx="30003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dirty="0"/>
                <a:t>MASIH ADA POK YG MEMAKSAKAN UTK MENGGANTI IDEOLOGI/DASAR NEGARA DG IDEOLOGI TERTENTU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143372" y="5068685"/>
              <a:ext cx="30003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dirty="0"/>
                <a:t>PERSAINGAN ANTAR BGS DI DUNIA SEHINGGA MENGINGINKAN NKRI MENJADI LEMAH, TERPECAH, BUBAR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143372" y="5854503"/>
              <a:ext cx="30003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dirty="0"/>
                <a:t>MEMUDARNYA NILAI NILAI LUHUR BUDAYA BGS AKIBAT GLOBALISASI YG TDK DI FILTER DG BAIK</a:t>
              </a: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2D988211-67CA-49EF-91E8-16F2415E0C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3378" y="1201173"/>
            <a:ext cx="2945252" cy="226780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Picture 67">
            <a:extLst>
              <a:ext uri="{FF2B5EF4-FFF2-40B4-BE49-F238E27FC236}">
                <a16:creationId xmlns:a16="http://schemas.microsoft.com/office/drawing/2014/main" id="{1E22939C-EC24-40EE-BF85-FC6F959D4F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EF712B5-DAA9-4BF9-9E31-2FED8EEE7323}"/>
              </a:ext>
            </a:extLst>
          </p:cNvPr>
          <p:cNvSpPr txBox="1"/>
          <p:nvPr/>
        </p:nvSpPr>
        <p:spPr>
          <a:xfrm>
            <a:off x="4270444" y="536567"/>
            <a:ext cx="318642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Copperplate Gothic Bold" panose="020E0705020206020404" pitchFamily="34" charset="0"/>
              </a:rPr>
              <a:t>digitalisasi</a:t>
            </a:r>
            <a:endParaRPr lang="id-ID" sz="2800" dirty="0">
              <a:latin typeface="Copperplate Gothic Bold" panose="020E0705020206020404" pitchFamily="34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56A8FB5-87B2-4A63-937B-338C70FABEA2}"/>
              </a:ext>
            </a:extLst>
          </p:cNvPr>
          <p:cNvGrpSpPr/>
          <p:nvPr/>
        </p:nvGrpSpPr>
        <p:grpSpPr>
          <a:xfrm>
            <a:off x="802325" y="1923212"/>
            <a:ext cx="3244246" cy="2479827"/>
            <a:chOff x="1021266" y="2515644"/>
            <a:chExt cx="3244246" cy="2479827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182D6548-5DC3-4678-8D88-E701CB5EADFE}"/>
                </a:ext>
              </a:extLst>
            </p:cNvPr>
            <p:cNvGrpSpPr/>
            <p:nvPr/>
          </p:nvGrpSpPr>
          <p:grpSpPr>
            <a:xfrm rot="10800000">
              <a:off x="1226494" y="2515644"/>
              <a:ext cx="3039018" cy="2479827"/>
              <a:chOff x="4173226" y="2219427"/>
              <a:chExt cx="3039018" cy="2479827"/>
            </a:xfrm>
          </p:grpSpPr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98CA45E6-9482-4665-B863-67EED329FD47}"/>
                  </a:ext>
                </a:extLst>
              </p:cNvPr>
              <p:cNvGrpSpPr/>
              <p:nvPr/>
            </p:nvGrpSpPr>
            <p:grpSpPr>
              <a:xfrm>
                <a:off x="4216184" y="2219427"/>
                <a:ext cx="1915940" cy="999979"/>
                <a:chOff x="3160116" y="1820181"/>
                <a:chExt cx="1915940" cy="999979"/>
              </a:xfrm>
              <a:solidFill>
                <a:schemeClr val="accent2"/>
              </a:solidFill>
            </p:grpSpPr>
            <p:sp>
              <p:nvSpPr>
                <p:cNvPr id="28" name="Rectangle 18">
                  <a:extLst>
                    <a:ext uri="{FF2B5EF4-FFF2-40B4-BE49-F238E27FC236}">
                      <a16:creationId xmlns:a16="http://schemas.microsoft.com/office/drawing/2014/main" id="{CE87BFCF-B606-4E6E-BD3E-845BDCCC96D8}"/>
                    </a:ext>
                  </a:extLst>
                </p:cNvPr>
                <p:cNvSpPr/>
                <p:nvPr/>
              </p:nvSpPr>
              <p:spPr>
                <a:xfrm>
                  <a:off x="3923928" y="2509439"/>
                  <a:ext cx="1152128" cy="310721"/>
                </a:xfrm>
                <a:custGeom>
                  <a:avLst/>
                  <a:gdLst>
                    <a:gd name="connsiteX0" fmla="*/ 0 w 1152128"/>
                    <a:gd name="connsiteY0" fmla="*/ 0 h 302769"/>
                    <a:gd name="connsiteX1" fmla="*/ 1152128 w 1152128"/>
                    <a:gd name="connsiteY1" fmla="*/ 0 h 302769"/>
                    <a:gd name="connsiteX2" fmla="*/ 1152128 w 1152128"/>
                    <a:gd name="connsiteY2" fmla="*/ 302769 h 302769"/>
                    <a:gd name="connsiteX3" fmla="*/ 0 w 1152128"/>
                    <a:gd name="connsiteY3" fmla="*/ 302769 h 302769"/>
                    <a:gd name="connsiteX4" fmla="*/ 0 w 1152128"/>
                    <a:gd name="connsiteY4" fmla="*/ 0 h 302769"/>
                    <a:gd name="connsiteX0" fmla="*/ 0 w 1152128"/>
                    <a:gd name="connsiteY0" fmla="*/ 0 h 310721"/>
                    <a:gd name="connsiteX1" fmla="*/ 1152128 w 1152128"/>
                    <a:gd name="connsiteY1" fmla="*/ 0 h 310721"/>
                    <a:gd name="connsiteX2" fmla="*/ 1152128 w 1152128"/>
                    <a:gd name="connsiteY2" fmla="*/ 302769 h 310721"/>
                    <a:gd name="connsiteX3" fmla="*/ 341907 w 1152128"/>
                    <a:gd name="connsiteY3" fmla="*/ 310721 h 310721"/>
                    <a:gd name="connsiteX4" fmla="*/ 0 w 1152128"/>
                    <a:gd name="connsiteY4" fmla="*/ 0 h 310721"/>
                    <a:gd name="connsiteX0" fmla="*/ 0 w 1152128"/>
                    <a:gd name="connsiteY0" fmla="*/ 0 h 310721"/>
                    <a:gd name="connsiteX1" fmla="*/ 1152128 w 1152128"/>
                    <a:gd name="connsiteY1" fmla="*/ 0 h 310721"/>
                    <a:gd name="connsiteX2" fmla="*/ 1152128 w 1152128"/>
                    <a:gd name="connsiteY2" fmla="*/ 302769 h 310721"/>
                    <a:gd name="connsiteX3" fmla="*/ 270345 w 1152128"/>
                    <a:gd name="connsiteY3" fmla="*/ 310721 h 310721"/>
                    <a:gd name="connsiteX4" fmla="*/ 0 w 1152128"/>
                    <a:gd name="connsiteY4" fmla="*/ 0 h 3107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52128" h="310721">
                      <a:moveTo>
                        <a:pt x="0" y="0"/>
                      </a:moveTo>
                      <a:lnTo>
                        <a:pt x="1152128" y="0"/>
                      </a:lnTo>
                      <a:lnTo>
                        <a:pt x="1152128" y="302769"/>
                      </a:lnTo>
                      <a:lnTo>
                        <a:pt x="270345" y="31072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9" name="Rectangle 26">
                  <a:extLst>
                    <a:ext uri="{FF2B5EF4-FFF2-40B4-BE49-F238E27FC236}">
                      <a16:creationId xmlns:a16="http://schemas.microsoft.com/office/drawing/2014/main" id="{09A8DE88-E96E-42D5-B38B-2470C35A4BBD}"/>
                    </a:ext>
                  </a:extLst>
                </p:cNvPr>
                <p:cNvSpPr/>
                <p:nvPr/>
              </p:nvSpPr>
              <p:spPr>
                <a:xfrm>
                  <a:off x="3160116" y="1820181"/>
                  <a:ext cx="1066212" cy="302769"/>
                </a:xfrm>
                <a:custGeom>
                  <a:avLst/>
                  <a:gdLst>
                    <a:gd name="connsiteX0" fmla="*/ 0 w 1066212"/>
                    <a:gd name="connsiteY0" fmla="*/ 0 h 302769"/>
                    <a:gd name="connsiteX1" fmla="*/ 1066212 w 1066212"/>
                    <a:gd name="connsiteY1" fmla="*/ 0 h 302769"/>
                    <a:gd name="connsiteX2" fmla="*/ 1066212 w 1066212"/>
                    <a:gd name="connsiteY2" fmla="*/ 302769 h 302769"/>
                    <a:gd name="connsiteX3" fmla="*/ 0 w 1066212"/>
                    <a:gd name="connsiteY3" fmla="*/ 302769 h 302769"/>
                    <a:gd name="connsiteX4" fmla="*/ 0 w 1066212"/>
                    <a:gd name="connsiteY4" fmla="*/ 0 h 302769"/>
                    <a:gd name="connsiteX0" fmla="*/ 0 w 1066212"/>
                    <a:gd name="connsiteY0" fmla="*/ 0 h 302769"/>
                    <a:gd name="connsiteX1" fmla="*/ 795868 w 1066212"/>
                    <a:gd name="connsiteY1" fmla="*/ 23854 h 302769"/>
                    <a:gd name="connsiteX2" fmla="*/ 1066212 w 1066212"/>
                    <a:gd name="connsiteY2" fmla="*/ 302769 h 302769"/>
                    <a:gd name="connsiteX3" fmla="*/ 0 w 1066212"/>
                    <a:gd name="connsiteY3" fmla="*/ 302769 h 302769"/>
                    <a:gd name="connsiteX4" fmla="*/ 0 w 1066212"/>
                    <a:gd name="connsiteY4" fmla="*/ 0 h 302769"/>
                    <a:gd name="connsiteX0" fmla="*/ 0 w 1066212"/>
                    <a:gd name="connsiteY0" fmla="*/ 0 h 302769"/>
                    <a:gd name="connsiteX1" fmla="*/ 795868 w 1066212"/>
                    <a:gd name="connsiteY1" fmla="*/ 0 h 302769"/>
                    <a:gd name="connsiteX2" fmla="*/ 1066212 w 1066212"/>
                    <a:gd name="connsiteY2" fmla="*/ 302769 h 302769"/>
                    <a:gd name="connsiteX3" fmla="*/ 0 w 1066212"/>
                    <a:gd name="connsiteY3" fmla="*/ 302769 h 302769"/>
                    <a:gd name="connsiteX4" fmla="*/ 0 w 1066212"/>
                    <a:gd name="connsiteY4" fmla="*/ 0 h 3027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66212" h="302769">
                      <a:moveTo>
                        <a:pt x="0" y="0"/>
                      </a:moveTo>
                      <a:lnTo>
                        <a:pt x="795868" y="0"/>
                      </a:lnTo>
                      <a:lnTo>
                        <a:pt x="1066212" y="302769"/>
                      </a:lnTo>
                      <a:lnTo>
                        <a:pt x="0" y="3027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29693371-BC1E-4471-AAE6-0F5F82DB0E89}"/>
                    </a:ext>
                  </a:extLst>
                </p:cNvPr>
                <p:cNvSpPr/>
                <p:nvPr/>
              </p:nvSpPr>
              <p:spPr>
                <a:xfrm>
                  <a:off x="3923928" y="2122949"/>
                  <a:ext cx="302400" cy="388967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CAB374C4-83E4-44B8-B1DF-278C2E0C9CEB}"/>
                  </a:ext>
                </a:extLst>
              </p:cNvPr>
              <p:cNvGrpSpPr/>
              <p:nvPr/>
            </p:nvGrpSpPr>
            <p:grpSpPr>
              <a:xfrm flipH="1">
                <a:off x="4173226" y="3699275"/>
                <a:ext cx="1915940" cy="999979"/>
                <a:chOff x="4313444" y="1103352"/>
                <a:chExt cx="1915940" cy="999979"/>
              </a:xfrm>
              <a:solidFill>
                <a:schemeClr val="accent4"/>
              </a:solidFill>
            </p:grpSpPr>
            <p:sp>
              <p:nvSpPr>
                <p:cNvPr id="32" name="Rectangle 18">
                  <a:extLst>
                    <a:ext uri="{FF2B5EF4-FFF2-40B4-BE49-F238E27FC236}">
                      <a16:creationId xmlns:a16="http://schemas.microsoft.com/office/drawing/2014/main" id="{7E50BF85-0FF4-4D91-AA74-D2BF65397375}"/>
                    </a:ext>
                  </a:extLst>
                </p:cNvPr>
                <p:cNvSpPr/>
                <p:nvPr/>
              </p:nvSpPr>
              <p:spPr>
                <a:xfrm>
                  <a:off x="5077256" y="1792610"/>
                  <a:ext cx="1152128" cy="310721"/>
                </a:xfrm>
                <a:custGeom>
                  <a:avLst/>
                  <a:gdLst>
                    <a:gd name="connsiteX0" fmla="*/ 0 w 1152128"/>
                    <a:gd name="connsiteY0" fmla="*/ 0 h 302769"/>
                    <a:gd name="connsiteX1" fmla="*/ 1152128 w 1152128"/>
                    <a:gd name="connsiteY1" fmla="*/ 0 h 302769"/>
                    <a:gd name="connsiteX2" fmla="*/ 1152128 w 1152128"/>
                    <a:gd name="connsiteY2" fmla="*/ 302769 h 302769"/>
                    <a:gd name="connsiteX3" fmla="*/ 0 w 1152128"/>
                    <a:gd name="connsiteY3" fmla="*/ 302769 h 302769"/>
                    <a:gd name="connsiteX4" fmla="*/ 0 w 1152128"/>
                    <a:gd name="connsiteY4" fmla="*/ 0 h 302769"/>
                    <a:gd name="connsiteX0" fmla="*/ 0 w 1152128"/>
                    <a:gd name="connsiteY0" fmla="*/ 0 h 310721"/>
                    <a:gd name="connsiteX1" fmla="*/ 1152128 w 1152128"/>
                    <a:gd name="connsiteY1" fmla="*/ 0 h 310721"/>
                    <a:gd name="connsiteX2" fmla="*/ 1152128 w 1152128"/>
                    <a:gd name="connsiteY2" fmla="*/ 302769 h 310721"/>
                    <a:gd name="connsiteX3" fmla="*/ 341907 w 1152128"/>
                    <a:gd name="connsiteY3" fmla="*/ 310721 h 310721"/>
                    <a:gd name="connsiteX4" fmla="*/ 0 w 1152128"/>
                    <a:gd name="connsiteY4" fmla="*/ 0 h 310721"/>
                    <a:gd name="connsiteX0" fmla="*/ 0 w 1152128"/>
                    <a:gd name="connsiteY0" fmla="*/ 0 h 310721"/>
                    <a:gd name="connsiteX1" fmla="*/ 1152128 w 1152128"/>
                    <a:gd name="connsiteY1" fmla="*/ 0 h 310721"/>
                    <a:gd name="connsiteX2" fmla="*/ 1152128 w 1152128"/>
                    <a:gd name="connsiteY2" fmla="*/ 302769 h 310721"/>
                    <a:gd name="connsiteX3" fmla="*/ 270345 w 1152128"/>
                    <a:gd name="connsiteY3" fmla="*/ 310721 h 310721"/>
                    <a:gd name="connsiteX4" fmla="*/ 0 w 1152128"/>
                    <a:gd name="connsiteY4" fmla="*/ 0 h 3107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52128" h="310721">
                      <a:moveTo>
                        <a:pt x="0" y="0"/>
                      </a:moveTo>
                      <a:lnTo>
                        <a:pt x="1152128" y="0"/>
                      </a:lnTo>
                      <a:lnTo>
                        <a:pt x="1152128" y="302769"/>
                      </a:lnTo>
                      <a:lnTo>
                        <a:pt x="270345" y="31072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3" name="Rectangle 26">
                  <a:extLst>
                    <a:ext uri="{FF2B5EF4-FFF2-40B4-BE49-F238E27FC236}">
                      <a16:creationId xmlns:a16="http://schemas.microsoft.com/office/drawing/2014/main" id="{4DA74145-C15E-4FB3-9B48-EB7D9FE870AA}"/>
                    </a:ext>
                  </a:extLst>
                </p:cNvPr>
                <p:cNvSpPr/>
                <p:nvPr/>
              </p:nvSpPr>
              <p:spPr>
                <a:xfrm>
                  <a:off x="4313444" y="1103352"/>
                  <a:ext cx="1066212" cy="302769"/>
                </a:xfrm>
                <a:custGeom>
                  <a:avLst/>
                  <a:gdLst>
                    <a:gd name="connsiteX0" fmla="*/ 0 w 1066212"/>
                    <a:gd name="connsiteY0" fmla="*/ 0 h 302769"/>
                    <a:gd name="connsiteX1" fmla="*/ 1066212 w 1066212"/>
                    <a:gd name="connsiteY1" fmla="*/ 0 h 302769"/>
                    <a:gd name="connsiteX2" fmla="*/ 1066212 w 1066212"/>
                    <a:gd name="connsiteY2" fmla="*/ 302769 h 302769"/>
                    <a:gd name="connsiteX3" fmla="*/ 0 w 1066212"/>
                    <a:gd name="connsiteY3" fmla="*/ 302769 h 302769"/>
                    <a:gd name="connsiteX4" fmla="*/ 0 w 1066212"/>
                    <a:gd name="connsiteY4" fmla="*/ 0 h 302769"/>
                    <a:gd name="connsiteX0" fmla="*/ 0 w 1066212"/>
                    <a:gd name="connsiteY0" fmla="*/ 0 h 302769"/>
                    <a:gd name="connsiteX1" fmla="*/ 795868 w 1066212"/>
                    <a:gd name="connsiteY1" fmla="*/ 23854 h 302769"/>
                    <a:gd name="connsiteX2" fmla="*/ 1066212 w 1066212"/>
                    <a:gd name="connsiteY2" fmla="*/ 302769 h 302769"/>
                    <a:gd name="connsiteX3" fmla="*/ 0 w 1066212"/>
                    <a:gd name="connsiteY3" fmla="*/ 302769 h 302769"/>
                    <a:gd name="connsiteX4" fmla="*/ 0 w 1066212"/>
                    <a:gd name="connsiteY4" fmla="*/ 0 h 302769"/>
                    <a:gd name="connsiteX0" fmla="*/ 0 w 1066212"/>
                    <a:gd name="connsiteY0" fmla="*/ 0 h 302769"/>
                    <a:gd name="connsiteX1" fmla="*/ 795868 w 1066212"/>
                    <a:gd name="connsiteY1" fmla="*/ 0 h 302769"/>
                    <a:gd name="connsiteX2" fmla="*/ 1066212 w 1066212"/>
                    <a:gd name="connsiteY2" fmla="*/ 302769 h 302769"/>
                    <a:gd name="connsiteX3" fmla="*/ 0 w 1066212"/>
                    <a:gd name="connsiteY3" fmla="*/ 302769 h 302769"/>
                    <a:gd name="connsiteX4" fmla="*/ 0 w 1066212"/>
                    <a:gd name="connsiteY4" fmla="*/ 0 h 3027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66212" h="302769">
                      <a:moveTo>
                        <a:pt x="0" y="0"/>
                      </a:moveTo>
                      <a:lnTo>
                        <a:pt x="795868" y="0"/>
                      </a:lnTo>
                      <a:lnTo>
                        <a:pt x="1066212" y="302769"/>
                      </a:lnTo>
                      <a:lnTo>
                        <a:pt x="0" y="3027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A809F5C7-5723-46AF-BE85-DA5828D3DFFF}"/>
                    </a:ext>
                  </a:extLst>
                </p:cNvPr>
                <p:cNvSpPr/>
                <p:nvPr/>
              </p:nvSpPr>
              <p:spPr>
                <a:xfrm>
                  <a:off x="5077256" y="1406120"/>
                  <a:ext cx="302400" cy="388967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30158173-950B-401B-AD81-4E68DF9AC65C}"/>
                  </a:ext>
                </a:extLst>
              </p:cNvPr>
              <p:cNvSpPr/>
              <p:nvPr/>
            </p:nvSpPr>
            <p:spPr>
              <a:xfrm>
                <a:off x="4187908" y="3312097"/>
                <a:ext cx="1928760" cy="302769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AB5B77A8-9B7D-4C51-B74D-8BF3EAE248F9}"/>
                  </a:ext>
                </a:extLst>
              </p:cNvPr>
              <p:cNvSpPr/>
              <p:nvPr/>
            </p:nvSpPr>
            <p:spPr>
              <a:xfrm>
                <a:off x="5772084" y="2747021"/>
                <a:ext cx="1440160" cy="1440160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23A4EA3-D56B-429F-9005-A3E3F5EBA5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7231"/>
            <a:stretch/>
          </p:blipFill>
          <p:spPr>
            <a:xfrm>
              <a:off x="1021266" y="3027717"/>
              <a:ext cx="1836771" cy="1440160"/>
            </a:xfrm>
            <a:prstGeom prst="rect">
              <a:avLst/>
            </a:prstGeom>
          </p:spPr>
        </p:pic>
      </p:grpSp>
      <p:sp>
        <p:nvSpPr>
          <p:cNvPr id="40" name="Arrow: Right 39">
            <a:extLst>
              <a:ext uri="{FF2B5EF4-FFF2-40B4-BE49-F238E27FC236}">
                <a16:creationId xmlns:a16="http://schemas.microsoft.com/office/drawing/2014/main" id="{2637C12C-B601-4EF7-99F0-7596FB9F8886}"/>
              </a:ext>
            </a:extLst>
          </p:cNvPr>
          <p:cNvSpPr/>
          <p:nvPr/>
        </p:nvSpPr>
        <p:spPr>
          <a:xfrm>
            <a:off x="4072329" y="1807301"/>
            <a:ext cx="302401" cy="52322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1" name="Arrow: Right 40">
            <a:extLst>
              <a:ext uri="{FF2B5EF4-FFF2-40B4-BE49-F238E27FC236}">
                <a16:creationId xmlns:a16="http://schemas.microsoft.com/office/drawing/2014/main" id="{8F43958A-BE84-44EE-8E7A-5F379EE3228D}"/>
              </a:ext>
            </a:extLst>
          </p:cNvPr>
          <p:cNvSpPr/>
          <p:nvPr/>
        </p:nvSpPr>
        <p:spPr>
          <a:xfrm>
            <a:off x="4083060" y="2912733"/>
            <a:ext cx="302401" cy="52322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2" name="Arrow: Right 41">
            <a:extLst>
              <a:ext uri="{FF2B5EF4-FFF2-40B4-BE49-F238E27FC236}">
                <a16:creationId xmlns:a16="http://schemas.microsoft.com/office/drawing/2014/main" id="{7EFF5B2F-9F7D-438A-B6D5-A50094377FF4}"/>
              </a:ext>
            </a:extLst>
          </p:cNvPr>
          <p:cNvSpPr/>
          <p:nvPr/>
        </p:nvSpPr>
        <p:spPr>
          <a:xfrm>
            <a:off x="4083060" y="3990045"/>
            <a:ext cx="302401" cy="52322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9C2D44B-8BAD-47B3-9138-04B3953CC103}"/>
              </a:ext>
            </a:extLst>
          </p:cNvPr>
          <p:cNvSpPr txBox="1"/>
          <p:nvPr/>
        </p:nvSpPr>
        <p:spPr>
          <a:xfrm>
            <a:off x="4571999" y="1684520"/>
            <a:ext cx="48295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PERUBAHAN MENDASAR DALAM MENGADOPSI TEKNOLOGI DIGITAL UTK EFISENSI DAN TRANSPARANSI</a:t>
            </a:r>
            <a:endParaRPr lang="en-ID" sz="1600" dirty="0">
              <a:latin typeface="Copperplate Gothic Light" panose="020E0507020206020404" pitchFamily="34" charset="0"/>
              <a:cs typeface="Dubai Light" panose="020B0303030403030204" pitchFamily="34" charset="-78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6890229-4744-4B82-B367-90F579EB7F3E}"/>
              </a:ext>
            </a:extLst>
          </p:cNvPr>
          <p:cNvSpPr txBox="1"/>
          <p:nvPr/>
        </p:nvSpPr>
        <p:spPr>
          <a:xfrm>
            <a:off x="4621367" y="2738440"/>
            <a:ext cx="48295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PENINGKATAN EFISIENSI TRANSPARANSI DAN AKUNTABILITAS PELAYANA PUBLIK YG LEBIH BAIK</a:t>
            </a:r>
            <a:endParaRPr lang="en-ID" sz="1600" dirty="0">
              <a:latin typeface="Copperplate Gothic Light" panose="020E0507020206020404" pitchFamily="34" charset="0"/>
              <a:cs typeface="Dubai Light" panose="020B0303030403030204" pitchFamily="34" charset="-78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D41F16C-0BF9-41DB-95A3-B59F2BB4E7F8}"/>
              </a:ext>
            </a:extLst>
          </p:cNvPr>
          <p:cNvSpPr txBox="1"/>
          <p:nvPr/>
        </p:nvSpPr>
        <p:spPr>
          <a:xfrm>
            <a:off x="4610636" y="4086207"/>
            <a:ext cx="319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KERAWANAN YG DIHADAPI</a:t>
            </a:r>
            <a:endParaRPr lang="en-ID" sz="1600" dirty="0">
              <a:latin typeface="Copperplate Gothic Light" panose="020E0507020206020404" pitchFamily="34" charset="0"/>
              <a:cs typeface="Dubai Light" panose="020B0303030403030204" pitchFamily="34" charset="-78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8E0A927-DAB1-4A06-AFA2-87530C646FDB}"/>
              </a:ext>
            </a:extLst>
          </p:cNvPr>
          <p:cNvSpPr txBox="1"/>
          <p:nvPr/>
        </p:nvSpPr>
        <p:spPr>
          <a:xfrm>
            <a:off x="4684891" y="4513265"/>
            <a:ext cx="2771977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en-US" sz="1400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MITIGASI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en-US" sz="1400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SERANGAN SIBER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en-US" sz="1400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KETERGANTUNGAN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en-US" sz="1400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PRIVASI WARGA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en-US" sz="1400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KESENJANGAN DIGITAL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en-US" sz="1400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IMPLEMENTASI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en-US" sz="1400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RESISTENSI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endParaRPr lang="en-ID" sz="1400" dirty="0">
              <a:latin typeface="Copperplate Gothic Light" panose="020E0507020206020404" pitchFamily="34" charset="0"/>
              <a:cs typeface="Dubai Light" panose="020B0303030403030204" pitchFamily="34" charset="-78"/>
            </a:endParaRPr>
          </a:p>
        </p:txBody>
      </p:sp>
      <p:grpSp>
        <p:nvGrpSpPr>
          <p:cNvPr id="49" name="그룹 20">
            <a:extLst>
              <a:ext uri="{FF2B5EF4-FFF2-40B4-BE49-F238E27FC236}">
                <a16:creationId xmlns:a16="http://schemas.microsoft.com/office/drawing/2014/main" id="{04660115-2178-48E5-A13E-31FA9955351C}"/>
              </a:ext>
            </a:extLst>
          </p:cNvPr>
          <p:cNvGrpSpPr/>
          <p:nvPr/>
        </p:nvGrpSpPr>
        <p:grpSpPr>
          <a:xfrm flipH="1">
            <a:off x="8561435" y="3792360"/>
            <a:ext cx="2391192" cy="2687427"/>
            <a:chOff x="755576" y="1457577"/>
            <a:chExt cx="2880320" cy="3274412"/>
          </a:xfrm>
        </p:grpSpPr>
        <p:grpSp>
          <p:nvGrpSpPr>
            <p:cNvPr id="50" name="Group 6">
              <a:extLst>
                <a:ext uri="{FF2B5EF4-FFF2-40B4-BE49-F238E27FC236}">
                  <a16:creationId xmlns:a16="http://schemas.microsoft.com/office/drawing/2014/main" id="{FAA7AFE9-3A47-4759-9EA7-F2D6728EFEEC}"/>
                </a:ext>
              </a:extLst>
            </p:cNvPr>
            <p:cNvGrpSpPr/>
            <p:nvPr/>
          </p:nvGrpSpPr>
          <p:grpSpPr>
            <a:xfrm>
              <a:off x="755576" y="2039162"/>
              <a:ext cx="2808312" cy="2692827"/>
              <a:chOff x="683568" y="1417742"/>
              <a:chExt cx="3456384" cy="3314248"/>
            </a:xfrm>
          </p:grpSpPr>
          <p:sp>
            <p:nvSpPr>
              <p:cNvPr id="64" name="Rectangle 9">
                <a:extLst>
                  <a:ext uri="{FF2B5EF4-FFF2-40B4-BE49-F238E27FC236}">
                    <a16:creationId xmlns:a16="http://schemas.microsoft.com/office/drawing/2014/main" id="{3B96D12E-4B72-4E2C-ABF8-528154D2C292}"/>
                  </a:ext>
                </a:extLst>
              </p:cNvPr>
              <p:cNvSpPr/>
              <p:nvPr/>
            </p:nvSpPr>
            <p:spPr>
              <a:xfrm>
                <a:off x="683568" y="1417742"/>
                <a:ext cx="2984467" cy="3314248"/>
              </a:xfrm>
              <a:custGeom>
                <a:avLst/>
                <a:gdLst>
                  <a:gd name="connsiteX0" fmla="*/ 518928 w 2984467"/>
                  <a:gd name="connsiteY0" fmla="*/ 0 h 3314248"/>
                  <a:gd name="connsiteX1" fmla="*/ 747055 w 2984467"/>
                  <a:gd name="connsiteY1" fmla="*/ 851383 h 3314248"/>
                  <a:gd name="connsiteX2" fmla="*/ 1141172 w 2984467"/>
                  <a:gd name="connsiteY2" fmla="*/ 1378602 h 3314248"/>
                  <a:gd name="connsiteX3" fmla="*/ 1092775 w 2984467"/>
                  <a:gd name="connsiteY3" fmla="*/ 1145350 h 3314248"/>
                  <a:gd name="connsiteX4" fmla="*/ 825824 w 2984467"/>
                  <a:gd name="connsiteY4" fmla="*/ 1145350 h 3314248"/>
                  <a:gd name="connsiteX5" fmla="*/ 1041264 w 2984467"/>
                  <a:gd name="connsiteY5" fmla="*/ 1949381 h 3314248"/>
                  <a:gd name="connsiteX6" fmla="*/ 1141172 w 2984467"/>
                  <a:gd name="connsiteY6" fmla="*/ 1949381 h 3314248"/>
                  <a:gd name="connsiteX7" fmla="*/ 1141172 w 2984467"/>
                  <a:gd name="connsiteY7" fmla="*/ 2243347 h 3314248"/>
                  <a:gd name="connsiteX8" fmla="*/ 1120031 w 2984467"/>
                  <a:gd name="connsiteY8" fmla="*/ 2243347 h 3314248"/>
                  <a:gd name="connsiteX9" fmla="*/ 1188524 w 2984467"/>
                  <a:gd name="connsiteY9" fmla="*/ 2498965 h 3314248"/>
                  <a:gd name="connsiteX10" fmla="*/ 2848391 w 2984467"/>
                  <a:gd name="connsiteY10" fmla="*/ 2498965 h 3314248"/>
                  <a:gd name="connsiteX11" fmla="*/ 2848391 w 2984467"/>
                  <a:gd name="connsiteY11" fmla="*/ 2788949 h 3314248"/>
                  <a:gd name="connsiteX12" fmla="*/ 2984467 w 2984467"/>
                  <a:gd name="connsiteY12" fmla="*/ 3027056 h 3314248"/>
                  <a:gd name="connsiteX13" fmla="*/ 2697276 w 2984467"/>
                  <a:gd name="connsiteY13" fmla="*/ 3314248 h 3314248"/>
                  <a:gd name="connsiteX14" fmla="*/ 2410084 w 2984467"/>
                  <a:gd name="connsiteY14" fmla="*/ 3027056 h 3314248"/>
                  <a:gd name="connsiteX15" fmla="*/ 2540252 w 2984467"/>
                  <a:gd name="connsiteY15" fmla="*/ 2792932 h 3314248"/>
                  <a:gd name="connsiteX16" fmla="*/ 1267292 w 2984467"/>
                  <a:gd name="connsiteY16" fmla="*/ 2792932 h 3314248"/>
                  <a:gd name="connsiteX17" fmla="*/ 1269489 w 2984467"/>
                  <a:gd name="connsiteY17" fmla="*/ 2801136 h 3314248"/>
                  <a:gd name="connsiteX18" fmla="*/ 1387490 w 2984467"/>
                  <a:gd name="connsiteY18" fmla="*/ 3027056 h 3314248"/>
                  <a:gd name="connsiteX19" fmla="*/ 1100298 w 2984467"/>
                  <a:gd name="connsiteY19" fmla="*/ 3314248 h 3314248"/>
                  <a:gd name="connsiteX20" fmla="*/ 813106 w 2984467"/>
                  <a:gd name="connsiteY20" fmla="*/ 3027056 h 3314248"/>
                  <a:gd name="connsiteX21" fmla="*/ 959943 w 2984467"/>
                  <a:gd name="connsiteY21" fmla="*/ 2781695 h 3314248"/>
                  <a:gd name="connsiteX22" fmla="*/ 297574 w 2984467"/>
                  <a:gd name="connsiteY22" fmla="*/ 309696 h 3314248"/>
                  <a:gd name="connsiteX23" fmla="*/ 0 w 2984467"/>
                  <a:gd name="connsiteY23" fmla="*/ 309696 h 3314248"/>
                  <a:gd name="connsiteX24" fmla="*/ 0 w 2984467"/>
                  <a:gd name="connsiteY24" fmla="*/ 15729 h 3314248"/>
                  <a:gd name="connsiteX25" fmla="*/ 460224 w 2984467"/>
                  <a:gd name="connsiteY25" fmla="*/ 15729 h 3314248"/>
                  <a:gd name="connsiteX26" fmla="*/ 518928 w 2984467"/>
                  <a:gd name="connsiteY26" fmla="*/ 0 h 3314248"/>
                  <a:gd name="connsiteX0" fmla="*/ 518928 w 2984467"/>
                  <a:gd name="connsiteY0" fmla="*/ 0 h 3314248"/>
                  <a:gd name="connsiteX1" fmla="*/ 747055 w 2984467"/>
                  <a:gd name="connsiteY1" fmla="*/ 851383 h 3314248"/>
                  <a:gd name="connsiteX2" fmla="*/ 1141172 w 2984467"/>
                  <a:gd name="connsiteY2" fmla="*/ 1378602 h 3314248"/>
                  <a:gd name="connsiteX3" fmla="*/ 825824 w 2984467"/>
                  <a:gd name="connsiteY3" fmla="*/ 1145350 h 3314248"/>
                  <a:gd name="connsiteX4" fmla="*/ 1041264 w 2984467"/>
                  <a:gd name="connsiteY4" fmla="*/ 1949381 h 3314248"/>
                  <a:gd name="connsiteX5" fmla="*/ 1141172 w 2984467"/>
                  <a:gd name="connsiteY5" fmla="*/ 1949381 h 3314248"/>
                  <a:gd name="connsiteX6" fmla="*/ 1141172 w 2984467"/>
                  <a:gd name="connsiteY6" fmla="*/ 2243347 h 3314248"/>
                  <a:gd name="connsiteX7" fmla="*/ 1120031 w 2984467"/>
                  <a:gd name="connsiteY7" fmla="*/ 2243347 h 3314248"/>
                  <a:gd name="connsiteX8" fmla="*/ 1188524 w 2984467"/>
                  <a:gd name="connsiteY8" fmla="*/ 2498965 h 3314248"/>
                  <a:gd name="connsiteX9" fmla="*/ 2848391 w 2984467"/>
                  <a:gd name="connsiteY9" fmla="*/ 2498965 h 3314248"/>
                  <a:gd name="connsiteX10" fmla="*/ 2848391 w 2984467"/>
                  <a:gd name="connsiteY10" fmla="*/ 2788949 h 3314248"/>
                  <a:gd name="connsiteX11" fmla="*/ 2984467 w 2984467"/>
                  <a:gd name="connsiteY11" fmla="*/ 3027056 h 3314248"/>
                  <a:gd name="connsiteX12" fmla="*/ 2697276 w 2984467"/>
                  <a:gd name="connsiteY12" fmla="*/ 3314248 h 3314248"/>
                  <a:gd name="connsiteX13" fmla="*/ 2410084 w 2984467"/>
                  <a:gd name="connsiteY13" fmla="*/ 3027056 h 3314248"/>
                  <a:gd name="connsiteX14" fmla="*/ 2540252 w 2984467"/>
                  <a:gd name="connsiteY14" fmla="*/ 2792932 h 3314248"/>
                  <a:gd name="connsiteX15" fmla="*/ 1267292 w 2984467"/>
                  <a:gd name="connsiteY15" fmla="*/ 2792932 h 3314248"/>
                  <a:gd name="connsiteX16" fmla="*/ 1269489 w 2984467"/>
                  <a:gd name="connsiteY16" fmla="*/ 2801136 h 3314248"/>
                  <a:gd name="connsiteX17" fmla="*/ 1387490 w 2984467"/>
                  <a:gd name="connsiteY17" fmla="*/ 3027056 h 3314248"/>
                  <a:gd name="connsiteX18" fmla="*/ 1100298 w 2984467"/>
                  <a:gd name="connsiteY18" fmla="*/ 3314248 h 3314248"/>
                  <a:gd name="connsiteX19" fmla="*/ 813106 w 2984467"/>
                  <a:gd name="connsiteY19" fmla="*/ 3027056 h 3314248"/>
                  <a:gd name="connsiteX20" fmla="*/ 959943 w 2984467"/>
                  <a:gd name="connsiteY20" fmla="*/ 2781695 h 3314248"/>
                  <a:gd name="connsiteX21" fmla="*/ 297574 w 2984467"/>
                  <a:gd name="connsiteY21" fmla="*/ 309696 h 3314248"/>
                  <a:gd name="connsiteX22" fmla="*/ 0 w 2984467"/>
                  <a:gd name="connsiteY22" fmla="*/ 309696 h 3314248"/>
                  <a:gd name="connsiteX23" fmla="*/ 0 w 2984467"/>
                  <a:gd name="connsiteY23" fmla="*/ 15729 h 3314248"/>
                  <a:gd name="connsiteX24" fmla="*/ 460224 w 2984467"/>
                  <a:gd name="connsiteY24" fmla="*/ 15729 h 3314248"/>
                  <a:gd name="connsiteX25" fmla="*/ 518928 w 2984467"/>
                  <a:gd name="connsiteY25" fmla="*/ 0 h 3314248"/>
                  <a:gd name="connsiteX0" fmla="*/ 518928 w 2984467"/>
                  <a:gd name="connsiteY0" fmla="*/ 0 h 3314248"/>
                  <a:gd name="connsiteX1" fmla="*/ 747055 w 2984467"/>
                  <a:gd name="connsiteY1" fmla="*/ 851383 h 3314248"/>
                  <a:gd name="connsiteX2" fmla="*/ 825824 w 2984467"/>
                  <a:gd name="connsiteY2" fmla="*/ 1145350 h 3314248"/>
                  <a:gd name="connsiteX3" fmla="*/ 1041264 w 2984467"/>
                  <a:gd name="connsiteY3" fmla="*/ 1949381 h 3314248"/>
                  <a:gd name="connsiteX4" fmla="*/ 1141172 w 2984467"/>
                  <a:gd name="connsiteY4" fmla="*/ 1949381 h 3314248"/>
                  <a:gd name="connsiteX5" fmla="*/ 1141172 w 2984467"/>
                  <a:gd name="connsiteY5" fmla="*/ 2243347 h 3314248"/>
                  <a:gd name="connsiteX6" fmla="*/ 1120031 w 2984467"/>
                  <a:gd name="connsiteY6" fmla="*/ 2243347 h 3314248"/>
                  <a:gd name="connsiteX7" fmla="*/ 1188524 w 2984467"/>
                  <a:gd name="connsiteY7" fmla="*/ 2498965 h 3314248"/>
                  <a:gd name="connsiteX8" fmla="*/ 2848391 w 2984467"/>
                  <a:gd name="connsiteY8" fmla="*/ 2498965 h 3314248"/>
                  <a:gd name="connsiteX9" fmla="*/ 2848391 w 2984467"/>
                  <a:gd name="connsiteY9" fmla="*/ 2788949 h 3314248"/>
                  <a:gd name="connsiteX10" fmla="*/ 2984467 w 2984467"/>
                  <a:gd name="connsiteY10" fmla="*/ 3027056 h 3314248"/>
                  <a:gd name="connsiteX11" fmla="*/ 2697276 w 2984467"/>
                  <a:gd name="connsiteY11" fmla="*/ 3314248 h 3314248"/>
                  <a:gd name="connsiteX12" fmla="*/ 2410084 w 2984467"/>
                  <a:gd name="connsiteY12" fmla="*/ 3027056 h 3314248"/>
                  <a:gd name="connsiteX13" fmla="*/ 2540252 w 2984467"/>
                  <a:gd name="connsiteY13" fmla="*/ 2792932 h 3314248"/>
                  <a:gd name="connsiteX14" fmla="*/ 1267292 w 2984467"/>
                  <a:gd name="connsiteY14" fmla="*/ 2792932 h 3314248"/>
                  <a:gd name="connsiteX15" fmla="*/ 1269489 w 2984467"/>
                  <a:gd name="connsiteY15" fmla="*/ 2801136 h 3314248"/>
                  <a:gd name="connsiteX16" fmla="*/ 1387490 w 2984467"/>
                  <a:gd name="connsiteY16" fmla="*/ 3027056 h 3314248"/>
                  <a:gd name="connsiteX17" fmla="*/ 1100298 w 2984467"/>
                  <a:gd name="connsiteY17" fmla="*/ 3314248 h 3314248"/>
                  <a:gd name="connsiteX18" fmla="*/ 813106 w 2984467"/>
                  <a:gd name="connsiteY18" fmla="*/ 3027056 h 3314248"/>
                  <a:gd name="connsiteX19" fmla="*/ 959943 w 2984467"/>
                  <a:gd name="connsiteY19" fmla="*/ 2781695 h 3314248"/>
                  <a:gd name="connsiteX20" fmla="*/ 297574 w 2984467"/>
                  <a:gd name="connsiteY20" fmla="*/ 309696 h 3314248"/>
                  <a:gd name="connsiteX21" fmla="*/ 0 w 2984467"/>
                  <a:gd name="connsiteY21" fmla="*/ 309696 h 3314248"/>
                  <a:gd name="connsiteX22" fmla="*/ 0 w 2984467"/>
                  <a:gd name="connsiteY22" fmla="*/ 15729 h 3314248"/>
                  <a:gd name="connsiteX23" fmla="*/ 460224 w 2984467"/>
                  <a:gd name="connsiteY23" fmla="*/ 15729 h 3314248"/>
                  <a:gd name="connsiteX24" fmla="*/ 518928 w 2984467"/>
                  <a:gd name="connsiteY24" fmla="*/ 0 h 3314248"/>
                  <a:gd name="connsiteX0" fmla="*/ 518928 w 2984467"/>
                  <a:gd name="connsiteY0" fmla="*/ 0 h 3314248"/>
                  <a:gd name="connsiteX1" fmla="*/ 747055 w 2984467"/>
                  <a:gd name="connsiteY1" fmla="*/ 851383 h 3314248"/>
                  <a:gd name="connsiteX2" fmla="*/ 825824 w 2984467"/>
                  <a:gd name="connsiteY2" fmla="*/ 1145350 h 3314248"/>
                  <a:gd name="connsiteX3" fmla="*/ 1041264 w 2984467"/>
                  <a:gd name="connsiteY3" fmla="*/ 1949381 h 3314248"/>
                  <a:gd name="connsiteX4" fmla="*/ 1141172 w 2984467"/>
                  <a:gd name="connsiteY4" fmla="*/ 2243347 h 3314248"/>
                  <a:gd name="connsiteX5" fmla="*/ 1120031 w 2984467"/>
                  <a:gd name="connsiteY5" fmla="*/ 2243347 h 3314248"/>
                  <a:gd name="connsiteX6" fmla="*/ 1188524 w 2984467"/>
                  <a:gd name="connsiteY6" fmla="*/ 2498965 h 3314248"/>
                  <a:gd name="connsiteX7" fmla="*/ 2848391 w 2984467"/>
                  <a:gd name="connsiteY7" fmla="*/ 2498965 h 3314248"/>
                  <a:gd name="connsiteX8" fmla="*/ 2848391 w 2984467"/>
                  <a:gd name="connsiteY8" fmla="*/ 2788949 h 3314248"/>
                  <a:gd name="connsiteX9" fmla="*/ 2984467 w 2984467"/>
                  <a:gd name="connsiteY9" fmla="*/ 3027056 h 3314248"/>
                  <a:gd name="connsiteX10" fmla="*/ 2697276 w 2984467"/>
                  <a:gd name="connsiteY10" fmla="*/ 3314248 h 3314248"/>
                  <a:gd name="connsiteX11" fmla="*/ 2410084 w 2984467"/>
                  <a:gd name="connsiteY11" fmla="*/ 3027056 h 3314248"/>
                  <a:gd name="connsiteX12" fmla="*/ 2540252 w 2984467"/>
                  <a:gd name="connsiteY12" fmla="*/ 2792932 h 3314248"/>
                  <a:gd name="connsiteX13" fmla="*/ 1267292 w 2984467"/>
                  <a:gd name="connsiteY13" fmla="*/ 2792932 h 3314248"/>
                  <a:gd name="connsiteX14" fmla="*/ 1269489 w 2984467"/>
                  <a:gd name="connsiteY14" fmla="*/ 2801136 h 3314248"/>
                  <a:gd name="connsiteX15" fmla="*/ 1387490 w 2984467"/>
                  <a:gd name="connsiteY15" fmla="*/ 3027056 h 3314248"/>
                  <a:gd name="connsiteX16" fmla="*/ 1100298 w 2984467"/>
                  <a:gd name="connsiteY16" fmla="*/ 3314248 h 3314248"/>
                  <a:gd name="connsiteX17" fmla="*/ 813106 w 2984467"/>
                  <a:gd name="connsiteY17" fmla="*/ 3027056 h 3314248"/>
                  <a:gd name="connsiteX18" fmla="*/ 959943 w 2984467"/>
                  <a:gd name="connsiteY18" fmla="*/ 2781695 h 3314248"/>
                  <a:gd name="connsiteX19" fmla="*/ 297574 w 2984467"/>
                  <a:gd name="connsiteY19" fmla="*/ 309696 h 3314248"/>
                  <a:gd name="connsiteX20" fmla="*/ 0 w 2984467"/>
                  <a:gd name="connsiteY20" fmla="*/ 309696 h 3314248"/>
                  <a:gd name="connsiteX21" fmla="*/ 0 w 2984467"/>
                  <a:gd name="connsiteY21" fmla="*/ 15729 h 3314248"/>
                  <a:gd name="connsiteX22" fmla="*/ 460224 w 2984467"/>
                  <a:gd name="connsiteY22" fmla="*/ 15729 h 3314248"/>
                  <a:gd name="connsiteX23" fmla="*/ 518928 w 2984467"/>
                  <a:gd name="connsiteY23" fmla="*/ 0 h 3314248"/>
                  <a:gd name="connsiteX0" fmla="*/ 518928 w 2984467"/>
                  <a:gd name="connsiteY0" fmla="*/ 0 h 3314248"/>
                  <a:gd name="connsiteX1" fmla="*/ 747055 w 2984467"/>
                  <a:gd name="connsiteY1" fmla="*/ 851383 h 3314248"/>
                  <a:gd name="connsiteX2" fmla="*/ 825824 w 2984467"/>
                  <a:gd name="connsiteY2" fmla="*/ 1145350 h 3314248"/>
                  <a:gd name="connsiteX3" fmla="*/ 1041264 w 2984467"/>
                  <a:gd name="connsiteY3" fmla="*/ 1949381 h 3314248"/>
                  <a:gd name="connsiteX4" fmla="*/ 1141172 w 2984467"/>
                  <a:gd name="connsiteY4" fmla="*/ 2243347 h 3314248"/>
                  <a:gd name="connsiteX5" fmla="*/ 1188524 w 2984467"/>
                  <a:gd name="connsiteY5" fmla="*/ 2498965 h 3314248"/>
                  <a:gd name="connsiteX6" fmla="*/ 2848391 w 2984467"/>
                  <a:gd name="connsiteY6" fmla="*/ 2498965 h 3314248"/>
                  <a:gd name="connsiteX7" fmla="*/ 2848391 w 2984467"/>
                  <a:gd name="connsiteY7" fmla="*/ 2788949 h 3314248"/>
                  <a:gd name="connsiteX8" fmla="*/ 2984467 w 2984467"/>
                  <a:gd name="connsiteY8" fmla="*/ 3027056 h 3314248"/>
                  <a:gd name="connsiteX9" fmla="*/ 2697276 w 2984467"/>
                  <a:gd name="connsiteY9" fmla="*/ 3314248 h 3314248"/>
                  <a:gd name="connsiteX10" fmla="*/ 2410084 w 2984467"/>
                  <a:gd name="connsiteY10" fmla="*/ 3027056 h 3314248"/>
                  <a:gd name="connsiteX11" fmla="*/ 2540252 w 2984467"/>
                  <a:gd name="connsiteY11" fmla="*/ 2792932 h 3314248"/>
                  <a:gd name="connsiteX12" fmla="*/ 1267292 w 2984467"/>
                  <a:gd name="connsiteY12" fmla="*/ 2792932 h 3314248"/>
                  <a:gd name="connsiteX13" fmla="*/ 1269489 w 2984467"/>
                  <a:gd name="connsiteY13" fmla="*/ 2801136 h 3314248"/>
                  <a:gd name="connsiteX14" fmla="*/ 1387490 w 2984467"/>
                  <a:gd name="connsiteY14" fmla="*/ 3027056 h 3314248"/>
                  <a:gd name="connsiteX15" fmla="*/ 1100298 w 2984467"/>
                  <a:gd name="connsiteY15" fmla="*/ 3314248 h 3314248"/>
                  <a:gd name="connsiteX16" fmla="*/ 813106 w 2984467"/>
                  <a:gd name="connsiteY16" fmla="*/ 3027056 h 3314248"/>
                  <a:gd name="connsiteX17" fmla="*/ 959943 w 2984467"/>
                  <a:gd name="connsiteY17" fmla="*/ 2781695 h 3314248"/>
                  <a:gd name="connsiteX18" fmla="*/ 297574 w 2984467"/>
                  <a:gd name="connsiteY18" fmla="*/ 309696 h 3314248"/>
                  <a:gd name="connsiteX19" fmla="*/ 0 w 2984467"/>
                  <a:gd name="connsiteY19" fmla="*/ 309696 h 3314248"/>
                  <a:gd name="connsiteX20" fmla="*/ 0 w 2984467"/>
                  <a:gd name="connsiteY20" fmla="*/ 15729 h 3314248"/>
                  <a:gd name="connsiteX21" fmla="*/ 460224 w 2984467"/>
                  <a:gd name="connsiteY21" fmla="*/ 15729 h 3314248"/>
                  <a:gd name="connsiteX22" fmla="*/ 518928 w 2984467"/>
                  <a:gd name="connsiteY22" fmla="*/ 0 h 3314248"/>
                  <a:gd name="connsiteX0" fmla="*/ 1141172 w 2984467"/>
                  <a:gd name="connsiteY0" fmla="*/ 2243347 h 3314248"/>
                  <a:gd name="connsiteX1" fmla="*/ 1188524 w 2984467"/>
                  <a:gd name="connsiteY1" fmla="*/ 2498965 h 3314248"/>
                  <a:gd name="connsiteX2" fmla="*/ 2848391 w 2984467"/>
                  <a:gd name="connsiteY2" fmla="*/ 2498965 h 3314248"/>
                  <a:gd name="connsiteX3" fmla="*/ 2848391 w 2984467"/>
                  <a:gd name="connsiteY3" fmla="*/ 2788949 h 3314248"/>
                  <a:gd name="connsiteX4" fmla="*/ 2984467 w 2984467"/>
                  <a:gd name="connsiteY4" fmla="*/ 3027056 h 3314248"/>
                  <a:gd name="connsiteX5" fmla="*/ 2697276 w 2984467"/>
                  <a:gd name="connsiteY5" fmla="*/ 3314248 h 3314248"/>
                  <a:gd name="connsiteX6" fmla="*/ 2410084 w 2984467"/>
                  <a:gd name="connsiteY6" fmla="*/ 3027056 h 3314248"/>
                  <a:gd name="connsiteX7" fmla="*/ 2540252 w 2984467"/>
                  <a:gd name="connsiteY7" fmla="*/ 2792932 h 3314248"/>
                  <a:gd name="connsiteX8" fmla="*/ 1267292 w 2984467"/>
                  <a:gd name="connsiteY8" fmla="*/ 2792932 h 3314248"/>
                  <a:gd name="connsiteX9" fmla="*/ 1269489 w 2984467"/>
                  <a:gd name="connsiteY9" fmla="*/ 2801136 h 3314248"/>
                  <a:gd name="connsiteX10" fmla="*/ 1387490 w 2984467"/>
                  <a:gd name="connsiteY10" fmla="*/ 3027056 h 3314248"/>
                  <a:gd name="connsiteX11" fmla="*/ 1100298 w 2984467"/>
                  <a:gd name="connsiteY11" fmla="*/ 3314248 h 3314248"/>
                  <a:gd name="connsiteX12" fmla="*/ 813106 w 2984467"/>
                  <a:gd name="connsiteY12" fmla="*/ 3027056 h 3314248"/>
                  <a:gd name="connsiteX13" fmla="*/ 959943 w 2984467"/>
                  <a:gd name="connsiteY13" fmla="*/ 2781695 h 3314248"/>
                  <a:gd name="connsiteX14" fmla="*/ 297574 w 2984467"/>
                  <a:gd name="connsiteY14" fmla="*/ 309696 h 3314248"/>
                  <a:gd name="connsiteX15" fmla="*/ 0 w 2984467"/>
                  <a:gd name="connsiteY15" fmla="*/ 309696 h 3314248"/>
                  <a:gd name="connsiteX16" fmla="*/ 0 w 2984467"/>
                  <a:gd name="connsiteY16" fmla="*/ 15729 h 3314248"/>
                  <a:gd name="connsiteX17" fmla="*/ 460224 w 2984467"/>
                  <a:gd name="connsiteY17" fmla="*/ 15729 h 3314248"/>
                  <a:gd name="connsiteX18" fmla="*/ 518928 w 2984467"/>
                  <a:gd name="connsiteY18" fmla="*/ 0 h 3314248"/>
                  <a:gd name="connsiteX19" fmla="*/ 747055 w 2984467"/>
                  <a:gd name="connsiteY19" fmla="*/ 851383 h 3314248"/>
                  <a:gd name="connsiteX20" fmla="*/ 825824 w 2984467"/>
                  <a:gd name="connsiteY20" fmla="*/ 1145350 h 3314248"/>
                  <a:gd name="connsiteX21" fmla="*/ 1132704 w 2984467"/>
                  <a:gd name="connsiteY21" fmla="*/ 2040821 h 3314248"/>
                  <a:gd name="connsiteX0" fmla="*/ 1141172 w 2984467"/>
                  <a:gd name="connsiteY0" fmla="*/ 2243347 h 3314248"/>
                  <a:gd name="connsiteX1" fmla="*/ 1188524 w 2984467"/>
                  <a:gd name="connsiteY1" fmla="*/ 2498965 h 3314248"/>
                  <a:gd name="connsiteX2" fmla="*/ 2848391 w 2984467"/>
                  <a:gd name="connsiteY2" fmla="*/ 2498965 h 3314248"/>
                  <a:gd name="connsiteX3" fmla="*/ 2848391 w 2984467"/>
                  <a:gd name="connsiteY3" fmla="*/ 2788949 h 3314248"/>
                  <a:gd name="connsiteX4" fmla="*/ 2984467 w 2984467"/>
                  <a:gd name="connsiteY4" fmla="*/ 3027056 h 3314248"/>
                  <a:gd name="connsiteX5" fmla="*/ 2697276 w 2984467"/>
                  <a:gd name="connsiteY5" fmla="*/ 3314248 h 3314248"/>
                  <a:gd name="connsiteX6" fmla="*/ 2410084 w 2984467"/>
                  <a:gd name="connsiteY6" fmla="*/ 3027056 h 3314248"/>
                  <a:gd name="connsiteX7" fmla="*/ 2540252 w 2984467"/>
                  <a:gd name="connsiteY7" fmla="*/ 2792932 h 3314248"/>
                  <a:gd name="connsiteX8" fmla="*/ 1267292 w 2984467"/>
                  <a:gd name="connsiteY8" fmla="*/ 2792932 h 3314248"/>
                  <a:gd name="connsiteX9" fmla="*/ 1269489 w 2984467"/>
                  <a:gd name="connsiteY9" fmla="*/ 2801136 h 3314248"/>
                  <a:gd name="connsiteX10" fmla="*/ 1387490 w 2984467"/>
                  <a:gd name="connsiteY10" fmla="*/ 3027056 h 3314248"/>
                  <a:gd name="connsiteX11" fmla="*/ 1100298 w 2984467"/>
                  <a:gd name="connsiteY11" fmla="*/ 3314248 h 3314248"/>
                  <a:gd name="connsiteX12" fmla="*/ 813106 w 2984467"/>
                  <a:gd name="connsiteY12" fmla="*/ 3027056 h 3314248"/>
                  <a:gd name="connsiteX13" fmla="*/ 959943 w 2984467"/>
                  <a:gd name="connsiteY13" fmla="*/ 2781695 h 3314248"/>
                  <a:gd name="connsiteX14" fmla="*/ 297574 w 2984467"/>
                  <a:gd name="connsiteY14" fmla="*/ 309696 h 3314248"/>
                  <a:gd name="connsiteX15" fmla="*/ 0 w 2984467"/>
                  <a:gd name="connsiteY15" fmla="*/ 309696 h 3314248"/>
                  <a:gd name="connsiteX16" fmla="*/ 0 w 2984467"/>
                  <a:gd name="connsiteY16" fmla="*/ 15729 h 3314248"/>
                  <a:gd name="connsiteX17" fmla="*/ 460224 w 2984467"/>
                  <a:gd name="connsiteY17" fmla="*/ 15729 h 3314248"/>
                  <a:gd name="connsiteX18" fmla="*/ 518928 w 2984467"/>
                  <a:gd name="connsiteY18" fmla="*/ 0 h 3314248"/>
                  <a:gd name="connsiteX19" fmla="*/ 747055 w 2984467"/>
                  <a:gd name="connsiteY19" fmla="*/ 851383 h 3314248"/>
                  <a:gd name="connsiteX20" fmla="*/ 1132704 w 2984467"/>
                  <a:gd name="connsiteY20" fmla="*/ 2040821 h 3314248"/>
                  <a:gd name="connsiteX0" fmla="*/ 1141172 w 2984467"/>
                  <a:gd name="connsiteY0" fmla="*/ 2243347 h 3314248"/>
                  <a:gd name="connsiteX1" fmla="*/ 1188524 w 2984467"/>
                  <a:gd name="connsiteY1" fmla="*/ 2498965 h 3314248"/>
                  <a:gd name="connsiteX2" fmla="*/ 2848391 w 2984467"/>
                  <a:gd name="connsiteY2" fmla="*/ 2498965 h 3314248"/>
                  <a:gd name="connsiteX3" fmla="*/ 2848391 w 2984467"/>
                  <a:gd name="connsiteY3" fmla="*/ 2788949 h 3314248"/>
                  <a:gd name="connsiteX4" fmla="*/ 2984467 w 2984467"/>
                  <a:gd name="connsiteY4" fmla="*/ 3027056 h 3314248"/>
                  <a:gd name="connsiteX5" fmla="*/ 2697276 w 2984467"/>
                  <a:gd name="connsiteY5" fmla="*/ 3314248 h 3314248"/>
                  <a:gd name="connsiteX6" fmla="*/ 2410084 w 2984467"/>
                  <a:gd name="connsiteY6" fmla="*/ 3027056 h 3314248"/>
                  <a:gd name="connsiteX7" fmla="*/ 2540252 w 2984467"/>
                  <a:gd name="connsiteY7" fmla="*/ 2792932 h 3314248"/>
                  <a:gd name="connsiteX8" fmla="*/ 1267292 w 2984467"/>
                  <a:gd name="connsiteY8" fmla="*/ 2792932 h 3314248"/>
                  <a:gd name="connsiteX9" fmla="*/ 1269489 w 2984467"/>
                  <a:gd name="connsiteY9" fmla="*/ 2801136 h 3314248"/>
                  <a:gd name="connsiteX10" fmla="*/ 1387490 w 2984467"/>
                  <a:gd name="connsiteY10" fmla="*/ 3027056 h 3314248"/>
                  <a:gd name="connsiteX11" fmla="*/ 1100298 w 2984467"/>
                  <a:gd name="connsiteY11" fmla="*/ 3314248 h 3314248"/>
                  <a:gd name="connsiteX12" fmla="*/ 813106 w 2984467"/>
                  <a:gd name="connsiteY12" fmla="*/ 3027056 h 3314248"/>
                  <a:gd name="connsiteX13" fmla="*/ 959943 w 2984467"/>
                  <a:gd name="connsiteY13" fmla="*/ 2781695 h 3314248"/>
                  <a:gd name="connsiteX14" fmla="*/ 297574 w 2984467"/>
                  <a:gd name="connsiteY14" fmla="*/ 309696 h 3314248"/>
                  <a:gd name="connsiteX15" fmla="*/ 0 w 2984467"/>
                  <a:gd name="connsiteY15" fmla="*/ 309696 h 3314248"/>
                  <a:gd name="connsiteX16" fmla="*/ 0 w 2984467"/>
                  <a:gd name="connsiteY16" fmla="*/ 15729 h 3314248"/>
                  <a:gd name="connsiteX17" fmla="*/ 460224 w 2984467"/>
                  <a:gd name="connsiteY17" fmla="*/ 15729 h 3314248"/>
                  <a:gd name="connsiteX18" fmla="*/ 518928 w 2984467"/>
                  <a:gd name="connsiteY18" fmla="*/ 0 h 3314248"/>
                  <a:gd name="connsiteX19" fmla="*/ 1132704 w 2984467"/>
                  <a:gd name="connsiteY19" fmla="*/ 2040821 h 3314248"/>
                  <a:gd name="connsiteX0" fmla="*/ 1141172 w 2984467"/>
                  <a:gd name="connsiteY0" fmla="*/ 2243347 h 3314248"/>
                  <a:gd name="connsiteX1" fmla="*/ 1188524 w 2984467"/>
                  <a:gd name="connsiteY1" fmla="*/ 2498965 h 3314248"/>
                  <a:gd name="connsiteX2" fmla="*/ 2848391 w 2984467"/>
                  <a:gd name="connsiteY2" fmla="*/ 2498965 h 3314248"/>
                  <a:gd name="connsiteX3" fmla="*/ 2848391 w 2984467"/>
                  <a:gd name="connsiteY3" fmla="*/ 2788949 h 3314248"/>
                  <a:gd name="connsiteX4" fmla="*/ 2984467 w 2984467"/>
                  <a:gd name="connsiteY4" fmla="*/ 3027056 h 3314248"/>
                  <a:gd name="connsiteX5" fmla="*/ 2697276 w 2984467"/>
                  <a:gd name="connsiteY5" fmla="*/ 3314248 h 3314248"/>
                  <a:gd name="connsiteX6" fmla="*/ 2410084 w 2984467"/>
                  <a:gd name="connsiteY6" fmla="*/ 3027056 h 3314248"/>
                  <a:gd name="connsiteX7" fmla="*/ 2540252 w 2984467"/>
                  <a:gd name="connsiteY7" fmla="*/ 2792932 h 3314248"/>
                  <a:gd name="connsiteX8" fmla="*/ 1267292 w 2984467"/>
                  <a:gd name="connsiteY8" fmla="*/ 2792932 h 3314248"/>
                  <a:gd name="connsiteX9" fmla="*/ 1269489 w 2984467"/>
                  <a:gd name="connsiteY9" fmla="*/ 2801136 h 3314248"/>
                  <a:gd name="connsiteX10" fmla="*/ 1387490 w 2984467"/>
                  <a:gd name="connsiteY10" fmla="*/ 3027056 h 3314248"/>
                  <a:gd name="connsiteX11" fmla="*/ 1100298 w 2984467"/>
                  <a:gd name="connsiteY11" fmla="*/ 3314248 h 3314248"/>
                  <a:gd name="connsiteX12" fmla="*/ 813106 w 2984467"/>
                  <a:gd name="connsiteY12" fmla="*/ 3027056 h 3314248"/>
                  <a:gd name="connsiteX13" fmla="*/ 959943 w 2984467"/>
                  <a:gd name="connsiteY13" fmla="*/ 2781695 h 3314248"/>
                  <a:gd name="connsiteX14" fmla="*/ 297574 w 2984467"/>
                  <a:gd name="connsiteY14" fmla="*/ 309696 h 3314248"/>
                  <a:gd name="connsiteX15" fmla="*/ 0 w 2984467"/>
                  <a:gd name="connsiteY15" fmla="*/ 309696 h 3314248"/>
                  <a:gd name="connsiteX16" fmla="*/ 0 w 2984467"/>
                  <a:gd name="connsiteY16" fmla="*/ 15729 h 3314248"/>
                  <a:gd name="connsiteX17" fmla="*/ 460224 w 2984467"/>
                  <a:gd name="connsiteY17" fmla="*/ 15729 h 3314248"/>
                  <a:gd name="connsiteX18" fmla="*/ 518928 w 2984467"/>
                  <a:gd name="connsiteY18" fmla="*/ 0 h 3314248"/>
                  <a:gd name="connsiteX0" fmla="*/ 1188524 w 2984467"/>
                  <a:gd name="connsiteY0" fmla="*/ 2498965 h 3314248"/>
                  <a:gd name="connsiteX1" fmla="*/ 2848391 w 2984467"/>
                  <a:gd name="connsiteY1" fmla="*/ 2498965 h 3314248"/>
                  <a:gd name="connsiteX2" fmla="*/ 2848391 w 2984467"/>
                  <a:gd name="connsiteY2" fmla="*/ 2788949 h 3314248"/>
                  <a:gd name="connsiteX3" fmla="*/ 2984467 w 2984467"/>
                  <a:gd name="connsiteY3" fmla="*/ 3027056 h 3314248"/>
                  <a:gd name="connsiteX4" fmla="*/ 2697276 w 2984467"/>
                  <a:gd name="connsiteY4" fmla="*/ 3314248 h 3314248"/>
                  <a:gd name="connsiteX5" fmla="*/ 2410084 w 2984467"/>
                  <a:gd name="connsiteY5" fmla="*/ 3027056 h 3314248"/>
                  <a:gd name="connsiteX6" fmla="*/ 2540252 w 2984467"/>
                  <a:gd name="connsiteY6" fmla="*/ 2792932 h 3314248"/>
                  <a:gd name="connsiteX7" fmla="*/ 1267292 w 2984467"/>
                  <a:gd name="connsiteY7" fmla="*/ 2792932 h 3314248"/>
                  <a:gd name="connsiteX8" fmla="*/ 1269489 w 2984467"/>
                  <a:gd name="connsiteY8" fmla="*/ 2801136 h 3314248"/>
                  <a:gd name="connsiteX9" fmla="*/ 1387490 w 2984467"/>
                  <a:gd name="connsiteY9" fmla="*/ 3027056 h 3314248"/>
                  <a:gd name="connsiteX10" fmla="*/ 1100298 w 2984467"/>
                  <a:gd name="connsiteY10" fmla="*/ 3314248 h 3314248"/>
                  <a:gd name="connsiteX11" fmla="*/ 813106 w 2984467"/>
                  <a:gd name="connsiteY11" fmla="*/ 3027056 h 3314248"/>
                  <a:gd name="connsiteX12" fmla="*/ 959943 w 2984467"/>
                  <a:gd name="connsiteY12" fmla="*/ 2781695 h 3314248"/>
                  <a:gd name="connsiteX13" fmla="*/ 297574 w 2984467"/>
                  <a:gd name="connsiteY13" fmla="*/ 309696 h 3314248"/>
                  <a:gd name="connsiteX14" fmla="*/ 0 w 2984467"/>
                  <a:gd name="connsiteY14" fmla="*/ 309696 h 3314248"/>
                  <a:gd name="connsiteX15" fmla="*/ 0 w 2984467"/>
                  <a:gd name="connsiteY15" fmla="*/ 15729 h 3314248"/>
                  <a:gd name="connsiteX16" fmla="*/ 460224 w 2984467"/>
                  <a:gd name="connsiteY16" fmla="*/ 15729 h 3314248"/>
                  <a:gd name="connsiteX17" fmla="*/ 518928 w 2984467"/>
                  <a:gd name="connsiteY17" fmla="*/ 0 h 3314248"/>
                  <a:gd name="connsiteX0" fmla="*/ 1188524 w 2984467"/>
                  <a:gd name="connsiteY0" fmla="*/ 2498965 h 3314248"/>
                  <a:gd name="connsiteX1" fmla="*/ 2848391 w 2984467"/>
                  <a:gd name="connsiteY1" fmla="*/ 2498965 h 3314248"/>
                  <a:gd name="connsiteX2" fmla="*/ 2848391 w 2984467"/>
                  <a:gd name="connsiteY2" fmla="*/ 2788949 h 3314248"/>
                  <a:gd name="connsiteX3" fmla="*/ 2984467 w 2984467"/>
                  <a:gd name="connsiteY3" fmla="*/ 3027056 h 3314248"/>
                  <a:gd name="connsiteX4" fmla="*/ 2697276 w 2984467"/>
                  <a:gd name="connsiteY4" fmla="*/ 3314248 h 3314248"/>
                  <a:gd name="connsiteX5" fmla="*/ 2410084 w 2984467"/>
                  <a:gd name="connsiteY5" fmla="*/ 3027056 h 3314248"/>
                  <a:gd name="connsiteX6" fmla="*/ 2540252 w 2984467"/>
                  <a:gd name="connsiteY6" fmla="*/ 2792932 h 3314248"/>
                  <a:gd name="connsiteX7" fmla="*/ 1267292 w 2984467"/>
                  <a:gd name="connsiteY7" fmla="*/ 2792932 h 3314248"/>
                  <a:gd name="connsiteX8" fmla="*/ 1269489 w 2984467"/>
                  <a:gd name="connsiteY8" fmla="*/ 2801136 h 3314248"/>
                  <a:gd name="connsiteX9" fmla="*/ 1387490 w 2984467"/>
                  <a:gd name="connsiteY9" fmla="*/ 3027056 h 3314248"/>
                  <a:gd name="connsiteX10" fmla="*/ 1100298 w 2984467"/>
                  <a:gd name="connsiteY10" fmla="*/ 3314248 h 3314248"/>
                  <a:gd name="connsiteX11" fmla="*/ 813106 w 2984467"/>
                  <a:gd name="connsiteY11" fmla="*/ 3027056 h 3314248"/>
                  <a:gd name="connsiteX12" fmla="*/ 959943 w 2984467"/>
                  <a:gd name="connsiteY12" fmla="*/ 2781695 h 3314248"/>
                  <a:gd name="connsiteX13" fmla="*/ 297574 w 2984467"/>
                  <a:gd name="connsiteY13" fmla="*/ 309696 h 3314248"/>
                  <a:gd name="connsiteX14" fmla="*/ 0 w 2984467"/>
                  <a:gd name="connsiteY14" fmla="*/ 309696 h 3314248"/>
                  <a:gd name="connsiteX15" fmla="*/ 0 w 2984467"/>
                  <a:gd name="connsiteY15" fmla="*/ 15729 h 3314248"/>
                  <a:gd name="connsiteX16" fmla="*/ 518928 w 2984467"/>
                  <a:gd name="connsiteY16" fmla="*/ 0 h 3314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984467" h="3314248">
                    <a:moveTo>
                      <a:pt x="1188524" y="2498965"/>
                    </a:moveTo>
                    <a:lnTo>
                      <a:pt x="2848391" y="2498965"/>
                    </a:lnTo>
                    <a:lnTo>
                      <a:pt x="2848391" y="2788949"/>
                    </a:lnTo>
                    <a:cubicBezTo>
                      <a:pt x="2931309" y="2835505"/>
                      <a:pt x="2984467" y="2925072"/>
                      <a:pt x="2984467" y="3027056"/>
                    </a:cubicBezTo>
                    <a:cubicBezTo>
                      <a:pt x="2984467" y="3185668"/>
                      <a:pt x="2855887" y="3314248"/>
                      <a:pt x="2697276" y="3314248"/>
                    </a:cubicBezTo>
                    <a:cubicBezTo>
                      <a:pt x="2538664" y="3314248"/>
                      <a:pt x="2410084" y="3185668"/>
                      <a:pt x="2410084" y="3027056"/>
                    </a:cubicBezTo>
                    <a:cubicBezTo>
                      <a:pt x="2410084" y="2927673"/>
                      <a:pt x="2460566" y="2840079"/>
                      <a:pt x="2540252" y="2792932"/>
                    </a:cubicBezTo>
                    <a:lnTo>
                      <a:pt x="1267292" y="2792932"/>
                    </a:lnTo>
                    <a:lnTo>
                      <a:pt x="1269489" y="2801136"/>
                    </a:lnTo>
                    <a:cubicBezTo>
                      <a:pt x="1342305" y="2849558"/>
                      <a:pt x="1387490" y="2933031"/>
                      <a:pt x="1387490" y="3027056"/>
                    </a:cubicBezTo>
                    <a:cubicBezTo>
                      <a:pt x="1387490" y="3185668"/>
                      <a:pt x="1258910" y="3314248"/>
                      <a:pt x="1100298" y="3314248"/>
                    </a:cubicBezTo>
                    <a:cubicBezTo>
                      <a:pt x="941687" y="3314248"/>
                      <a:pt x="813106" y="3185668"/>
                      <a:pt x="813106" y="3027056"/>
                    </a:cubicBezTo>
                    <a:cubicBezTo>
                      <a:pt x="813106" y="2920356"/>
                      <a:pt x="871295" y="2827247"/>
                      <a:pt x="959943" y="2781695"/>
                    </a:cubicBezTo>
                    <a:lnTo>
                      <a:pt x="297574" y="309696"/>
                    </a:lnTo>
                    <a:lnTo>
                      <a:pt x="0" y="309696"/>
                    </a:lnTo>
                    <a:lnTo>
                      <a:pt x="0" y="15729"/>
                    </a:lnTo>
                    <a:lnTo>
                      <a:pt x="518928" y="0"/>
                    </a:ln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5" name="Rounded Rectangle 5">
                <a:extLst>
                  <a:ext uri="{FF2B5EF4-FFF2-40B4-BE49-F238E27FC236}">
                    <a16:creationId xmlns:a16="http://schemas.microsoft.com/office/drawing/2014/main" id="{F1DF48ED-490B-4410-89E2-FE01EC7CE5B2}"/>
                  </a:ext>
                </a:extLst>
              </p:cNvPr>
              <p:cNvSpPr/>
              <p:nvPr/>
            </p:nvSpPr>
            <p:spPr>
              <a:xfrm>
                <a:off x="1614370" y="2058499"/>
                <a:ext cx="2525582" cy="288032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6" name="Rounded Rectangle 7">
                <a:extLst>
                  <a:ext uri="{FF2B5EF4-FFF2-40B4-BE49-F238E27FC236}">
                    <a16:creationId xmlns:a16="http://schemas.microsoft.com/office/drawing/2014/main" id="{0229F512-76AD-4A57-8232-A11F96A47726}"/>
                  </a:ext>
                </a:extLst>
              </p:cNvPr>
              <p:cNvSpPr/>
              <p:nvPr/>
            </p:nvSpPr>
            <p:spPr>
              <a:xfrm>
                <a:off x="1824325" y="2681351"/>
                <a:ext cx="2099603" cy="288032"/>
              </a:xfrm>
              <a:prstGeom prst="roundRect">
                <a:avLst>
                  <a:gd name="adj" fmla="val 50000"/>
                </a:avLst>
              </a:prstGeom>
              <a:solidFill>
                <a:schemeClr val="accent3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7" name="Rounded Rectangle 8">
                <a:extLst>
                  <a:ext uri="{FF2B5EF4-FFF2-40B4-BE49-F238E27FC236}">
                    <a16:creationId xmlns:a16="http://schemas.microsoft.com/office/drawing/2014/main" id="{82DB0C22-9CF5-488A-B4D3-4B3BDED50202}"/>
                  </a:ext>
                </a:extLst>
              </p:cNvPr>
              <p:cNvSpPr/>
              <p:nvPr/>
            </p:nvSpPr>
            <p:spPr>
              <a:xfrm>
                <a:off x="1994411" y="3304203"/>
                <a:ext cx="1673624" cy="288032"/>
              </a:xfrm>
              <a:prstGeom prst="roundRect">
                <a:avLst>
                  <a:gd name="adj" fmla="val 50000"/>
                </a:avLst>
              </a:prstGeom>
              <a:solidFill>
                <a:schemeClr val="accent5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1" name="Rounded Rectangle 2">
              <a:extLst>
                <a:ext uri="{FF2B5EF4-FFF2-40B4-BE49-F238E27FC236}">
                  <a16:creationId xmlns:a16="http://schemas.microsoft.com/office/drawing/2014/main" id="{746F8B5F-ACF5-44EE-8829-FD583F246823}"/>
                </a:ext>
              </a:extLst>
            </p:cNvPr>
            <p:cNvSpPr/>
            <p:nvPr/>
          </p:nvSpPr>
          <p:spPr>
            <a:xfrm>
              <a:off x="2243774" y="1558391"/>
              <a:ext cx="291006" cy="291006"/>
            </a:xfrm>
            <a:custGeom>
              <a:avLst/>
              <a:gdLst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338560 w 3960440"/>
                <a:gd name="connsiteY3" fmla="*/ 1981614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960440" h="3960000">
                  <a:moveTo>
                    <a:pt x="1979373" y="472350"/>
                  </a:moveTo>
                  <a:cubicBezTo>
                    <a:pt x="1228307" y="485871"/>
                    <a:pt x="850011" y="1078219"/>
                    <a:pt x="813783" y="1434034"/>
                  </a:cubicBezTo>
                  <a:cubicBezTo>
                    <a:pt x="787561" y="1781828"/>
                    <a:pt x="889690" y="2005359"/>
                    <a:pt x="1119009" y="2222584"/>
                  </a:cubicBezTo>
                  <a:cubicBezTo>
                    <a:pt x="1178964" y="2123026"/>
                    <a:pt x="1260199" y="1908547"/>
                    <a:pt x="1328015" y="1812920"/>
                  </a:cubicBezTo>
                  <a:cubicBezTo>
                    <a:pt x="1222115" y="1647651"/>
                    <a:pt x="1255483" y="1756375"/>
                    <a:pt x="1234998" y="1431771"/>
                  </a:cubicBezTo>
                  <a:cubicBezTo>
                    <a:pt x="1331609" y="922504"/>
                    <a:pt x="1719145" y="812633"/>
                    <a:pt x="2217373" y="891303"/>
                  </a:cubicBezTo>
                  <a:cubicBezTo>
                    <a:pt x="2693518" y="1016895"/>
                    <a:pt x="2787642" y="1344599"/>
                    <a:pt x="2783502" y="1606823"/>
                  </a:cubicBezTo>
                  <a:cubicBezTo>
                    <a:pt x="2771081" y="1743454"/>
                    <a:pt x="2679609" y="2064482"/>
                    <a:pt x="2456028" y="2225955"/>
                  </a:cubicBezTo>
                  <a:cubicBezTo>
                    <a:pt x="2192422" y="2399851"/>
                    <a:pt x="2004893" y="2209395"/>
                    <a:pt x="2026974" y="2018938"/>
                  </a:cubicBezTo>
                  <a:cubicBezTo>
                    <a:pt x="2072519" y="1810540"/>
                    <a:pt x="2086043" y="1754994"/>
                    <a:pt x="2135727" y="1554876"/>
                  </a:cubicBezTo>
                  <a:cubicBezTo>
                    <a:pt x="2195073" y="1382360"/>
                    <a:pt x="2084273" y="1259912"/>
                    <a:pt x="1915898" y="1219889"/>
                  </a:cubicBezTo>
                  <a:cubicBezTo>
                    <a:pt x="1750283" y="1186766"/>
                    <a:pt x="1626460" y="1331294"/>
                    <a:pt x="1589196" y="1434803"/>
                  </a:cubicBezTo>
                  <a:cubicBezTo>
                    <a:pt x="1499489" y="1732912"/>
                    <a:pt x="1614533" y="1824000"/>
                    <a:pt x="1574511" y="1939931"/>
                  </a:cubicBezTo>
                  <a:cubicBezTo>
                    <a:pt x="1332991" y="2671400"/>
                    <a:pt x="1220920" y="3468343"/>
                    <a:pt x="1339611" y="3487664"/>
                  </a:cubicBezTo>
                  <a:cubicBezTo>
                    <a:pt x="1434840" y="3497327"/>
                    <a:pt x="1730357" y="3129057"/>
                    <a:pt x="1887692" y="2422431"/>
                  </a:cubicBezTo>
                  <a:cubicBezTo>
                    <a:pt x="1985681" y="2531460"/>
                    <a:pt x="2093439" y="2747804"/>
                    <a:pt x="2336342" y="2720202"/>
                  </a:cubicBezTo>
                  <a:cubicBezTo>
                    <a:pt x="2693796" y="2666377"/>
                    <a:pt x="3092265" y="2401394"/>
                    <a:pt x="3176454" y="1627140"/>
                  </a:cubicBezTo>
                  <a:cubicBezTo>
                    <a:pt x="3254038" y="999456"/>
                    <a:pt x="2816023" y="430731"/>
                    <a:pt x="1979373" y="472350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2" name="Rounded Rectangle 8">
              <a:extLst>
                <a:ext uri="{FF2B5EF4-FFF2-40B4-BE49-F238E27FC236}">
                  <a16:creationId xmlns:a16="http://schemas.microsoft.com/office/drawing/2014/main" id="{85A57504-FE71-4CF8-86EA-6680D3BE6377}"/>
                </a:ext>
              </a:extLst>
            </p:cNvPr>
            <p:cNvSpPr/>
            <p:nvPr/>
          </p:nvSpPr>
          <p:spPr>
            <a:xfrm>
              <a:off x="1924505" y="1870476"/>
              <a:ext cx="291038" cy="291006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3" name="Rounded Rectangle 2">
              <a:extLst>
                <a:ext uri="{FF2B5EF4-FFF2-40B4-BE49-F238E27FC236}">
                  <a16:creationId xmlns:a16="http://schemas.microsoft.com/office/drawing/2014/main" id="{14E44824-E83B-4012-AD45-AD70B6347AC8}"/>
                </a:ext>
              </a:extLst>
            </p:cNvPr>
            <p:cNvSpPr/>
            <p:nvPr/>
          </p:nvSpPr>
          <p:spPr>
            <a:xfrm>
              <a:off x="2866592" y="1854933"/>
              <a:ext cx="291006" cy="291006"/>
            </a:xfrm>
            <a:custGeom>
              <a:avLst/>
              <a:gdLst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155131 w 3960000"/>
                <a:gd name="connsiteY16" fmla="*/ 1419365 h 3960000"/>
                <a:gd name="connsiteX17" fmla="*/ 3207849 w 3960000"/>
                <a:gd name="connsiteY17" fmla="*/ 1493166 h 3960000"/>
                <a:gd name="connsiteX18" fmla="*/ 3407333 w 3960000"/>
                <a:gd name="connsiteY18" fmla="*/ 1117847 h 3960000"/>
                <a:gd name="connsiteX19" fmla="*/ 3108461 w 3960000"/>
                <a:gd name="connsiteY19" fmla="*/ 1185086 h 3960000"/>
                <a:gd name="connsiteX20" fmla="*/ 3334650 w 3960000"/>
                <a:gd name="connsiteY20" fmla="*/ 883134 h 3960000"/>
                <a:gd name="connsiteX21" fmla="*/ 2995677 w 3960000"/>
                <a:gd name="connsiteY21" fmla="*/ 1008938 h 3960000"/>
                <a:gd name="connsiteX22" fmla="*/ 2538382 w 3960000"/>
                <a:gd name="connsiteY22" fmla="*/ 802616 h 3960000"/>
                <a:gd name="connsiteX23" fmla="*/ 308009 w 3960000"/>
                <a:gd name="connsiteY23" fmla="*/ 0 h 3960000"/>
                <a:gd name="connsiteX24" fmla="*/ 3651991 w 3960000"/>
                <a:gd name="connsiteY24" fmla="*/ 0 h 3960000"/>
                <a:gd name="connsiteX25" fmla="*/ 3960000 w 3960000"/>
                <a:gd name="connsiteY25" fmla="*/ 308009 h 3960000"/>
                <a:gd name="connsiteX26" fmla="*/ 3960000 w 3960000"/>
                <a:gd name="connsiteY26" fmla="*/ 3651991 h 3960000"/>
                <a:gd name="connsiteX27" fmla="*/ 3651991 w 3960000"/>
                <a:gd name="connsiteY27" fmla="*/ 3960000 h 3960000"/>
                <a:gd name="connsiteX28" fmla="*/ 308009 w 3960000"/>
                <a:gd name="connsiteY28" fmla="*/ 3960000 h 3960000"/>
                <a:gd name="connsiteX29" fmla="*/ 0 w 3960000"/>
                <a:gd name="connsiteY29" fmla="*/ 3651991 h 3960000"/>
                <a:gd name="connsiteX30" fmla="*/ 0 w 3960000"/>
                <a:gd name="connsiteY30" fmla="*/ 308009 h 3960000"/>
                <a:gd name="connsiteX31" fmla="*/ 308009 w 3960000"/>
                <a:gd name="connsiteY31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207849 w 3960000"/>
                <a:gd name="connsiteY16" fmla="*/ 1493166 h 3960000"/>
                <a:gd name="connsiteX17" fmla="*/ 3407333 w 3960000"/>
                <a:gd name="connsiteY17" fmla="*/ 1117847 h 3960000"/>
                <a:gd name="connsiteX18" fmla="*/ 3108461 w 3960000"/>
                <a:gd name="connsiteY18" fmla="*/ 1185086 h 3960000"/>
                <a:gd name="connsiteX19" fmla="*/ 3334650 w 3960000"/>
                <a:gd name="connsiteY19" fmla="*/ 883134 h 3960000"/>
                <a:gd name="connsiteX20" fmla="*/ 2995677 w 3960000"/>
                <a:gd name="connsiteY20" fmla="*/ 1008938 h 3960000"/>
                <a:gd name="connsiteX21" fmla="*/ 2538382 w 3960000"/>
                <a:gd name="connsiteY21" fmla="*/ 802616 h 3960000"/>
                <a:gd name="connsiteX22" fmla="*/ 308009 w 3960000"/>
                <a:gd name="connsiteY22" fmla="*/ 0 h 3960000"/>
                <a:gd name="connsiteX23" fmla="*/ 3651991 w 3960000"/>
                <a:gd name="connsiteY23" fmla="*/ 0 h 3960000"/>
                <a:gd name="connsiteX24" fmla="*/ 3960000 w 3960000"/>
                <a:gd name="connsiteY24" fmla="*/ 308009 h 3960000"/>
                <a:gd name="connsiteX25" fmla="*/ 3960000 w 3960000"/>
                <a:gd name="connsiteY25" fmla="*/ 3651991 h 3960000"/>
                <a:gd name="connsiteX26" fmla="*/ 3651991 w 3960000"/>
                <a:gd name="connsiteY26" fmla="*/ 3960000 h 3960000"/>
                <a:gd name="connsiteX27" fmla="*/ 308009 w 3960000"/>
                <a:gd name="connsiteY27" fmla="*/ 3960000 h 3960000"/>
                <a:gd name="connsiteX28" fmla="*/ 0 w 3960000"/>
                <a:gd name="connsiteY28" fmla="*/ 3651991 h 3960000"/>
                <a:gd name="connsiteX29" fmla="*/ 0 w 3960000"/>
                <a:gd name="connsiteY29" fmla="*/ 308009 h 3960000"/>
                <a:gd name="connsiteX30" fmla="*/ 308009 w 3960000"/>
                <a:gd name="connsiteY30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08461 w 3960000"/>
                <a:gd name="connsiteY17" fmla="*/ 1185086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60000" h="3960000">
                  <a:moveTo>
                    <a:pt x="3160999" y="1374274"/>
                  </a:moveTo>
                  <a:lnTo>
                    <a:pt x="3155132" y="1419362"/>
                  </a:lnTo>
                  <a:lnTo>
                    <a:pt x="3160999" y="1374274"/>
                  </a:lnTo>
                  <a:close/>
                  <a:moveTo>
                    <a:pt x="2496208" y="770986"/>
                  </a:moveTo>
                  <a:cubicBezTo>
                    <a:pt x="2113414" y="770986"/>
                    <a:pt x="1929581" y="1106902"/>
                    <a:pt x="1921633" y="1292845"/>
                  </a:cubicBezTo>
                  <a:cubicBezTo>
                    <a:pt x="1914712" y="1454769"/>
                    <a:pt x="1928136" y="1522392"/>
                    <a:pt x="1942445" y="1570340"/>
                  </a:cubicBezTo>
                  <a:cubicBezTo>
                    <a:pt x="1547199" y="1510736"/>
                    <a:pt x="1237189" y="1330681"/>
                    <a:pt x="815277" y="836121"/>
                  </a:cubicBezTo>
                  <a:cubicBezTo>
                    <a:pt x="618819" y="1229038"/>
                    <a:pt x="733086" y="1558961"/>
                    <a:pt x="965659" y="1735195"/>
                  </a:cubicBezTo>
                  <a:cubicBezTo>
                    <a:pt x="864541" y="1716416"/>
                    <a:pt x="662904" y="1695759"/>
                    <a:pt x="570453" y="1629310"/>
                  </a:cubicBezTo>
                  <a:cubicBezTo>
                    <a:pt x="597898" y="2016450"/>
                    <a:pt x="990931" y="2177657"/>
                    <a:pt x="1196057" y="2257108"/>
                  </a:cubicBezTo>
                  <a:cubicBezTo>
                    <a:pt x="1113718" y="2275887"/>
                    <a:pt x="943857" y="2321380"/>
                    <a:pt x="813848" y="2296824"/>
                  </a:cubicBezTo>
                  <a:cubicBezTo>
                    <a:pt x="926523" y="2634848"/>
                    <a:pt x="1326064" y="2611755"/>
                    <a:pt x="1486410" y="2607420"/>
                  </a:cubicBezTo>
                  <a:cubicBezTo>
                    <a:pt x="1297174" y="2749708"/>
                    <a:pt x="1000058" y="2795794"/>
                    <a:pt x="489408" y="2829018"/>
                  </a:cubicBezTo>
                  <a:cubicBezTo>
                    <a:pt x="914827" y="3139596"/>
                    <a:pt x="1734874" y="3242281"/>
                    <a:pt x="2062787" y="3146219"/>
                  </a:cubicBezTo>
                  <a:cubicBezTo>
                    <a:pt x="2763394" y="2903535"/>
                    <a:pt x="2915370" y="2621267"/>
                    <a:pt x="3074271" y="2105563"/>
                  </a:cubicBezTo>
                  <a:cubicBezTo>
                    <a:pt x="3173740" y="1733406"/>
                    <a:pt x="3145310" y="1648999"/>
                    <a:pt x="3207849" y="1493166"/>
                  </a:cubicBezTo>
                  <a:cubicBezTo>
                    <a:pt x="3270388" y="1337333"/>
                    <a:pt x="3414210" y="1276468"/>
                    <a:pt x="3449507" y="1170564"/>
                  </a:cubicBezTo>
                  <a:cubicBezTo>
                    <a:pt x="3349883" y="1192977"/>
                    <a:pt x="3252716" y="1239516"/>
                    <a:pt x="3140091" y="1227260"/>
                  </a:cubicBezTo>
                  <a:cubicBezTo>
                    <a:pt x="3219995" y="1183499"/>
                    <a:pt x="3274317" y="996523"/>
                    <a:pt x="3324107" y="851504"/>
                  </a:cubicBezTo>
                  <a:cubicBezTo>
                    <a:pt x="3215037" y="921165"/>
                    <a:pt x="3152155" y="998691"/>
                    <a:pt x="2995677" y="1008938"/>
                  </a:cubicBezTo>
                  <a:cubicBezTo>
                    <a:pt x="2884471" y="881691"/>
                    <a:pt x="2678487" y="770986"/>
                    <a:pt x="2496208" y="77098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4" name="Rounded Rectangle 3">
              <a:extLst>
                <a:ext uri="{FF2B5EF4-FFF2-40B4-BE49-F238E27FC236}">
                  <a16:creationId xmlns:a16="http://schemas.microsoft.com/office/drawing/2014/main" id="{D3E340BC-A218-414E-9770-E68E380209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49799" y="2136255"/>
              <a:ext cx="291006" cy="291006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5" name="Rounded Rectangle 10">
              <a:extLst>
                <a:ext uri="{FF2B5EF4-FFF2-40B4-BE49-F238E27FC236}">
                  <a16:creationId xmlns:a16="http://schemas.microsoft.com/office/drawing/2014/main" id="{877E1F50-7487-48BF-8AB8-C7DE2BC4CC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86730" y="2194547"/>
              <a:ext cx="292043" cy="296917"/>
            </a:xfrm>
            <a:custGeom>
              <a:avLst/>
              <a:gdLst/>
              <a:ahLst/>
              <a:cxnLst/>
              <a:rect l="l" t="t" r="r" b="b"/>
              <a:pathLst>
                <a:path w="3186824" h="3240000">
                  <a:moveTo>
                    <a:pt x="2141174" y="1384899"/>
                  </a:moveTo>
                  <a:lnTo>
                    <a:pt x="2141174" y="1528887"/>
                  </a:lnTo>
                  <a:lnTo>
                    <a:pt x="1997174" y="1528887"/>
                  </a:lnTo>
                  <a:lnTo>
                    <a:pt x="1997174" y="1744911"/>
                  </a:lnTo>
                  <a:lnTo>
                    <a:pt x="2141174" y="1744911"/>
                  </a:lnTo>
                  <a:lnTo>
                    <a:pt x="2141174" y="1888899"/>
                  </a:lnTo>
                  <a:lnTo>
                    <a:pt x="2357174" y="1888899"/>
                  </a:lnTo>
                  <a:lnTo>
                    <a:pt x="2357174" y="1744911"/>
                  </a:lnTo>
                  <a:lnTo>
                    <a:pt x="2501174" y="1744911"/>
                  </a:lnTo>
                  <a:lnTo>
                    <a:pt x="2501174" y="1528887"/>
                  </a:lnTo>
                  <a:lnTo>
                    <a:pt x="2357174" y="1528887"/>
                  </a:lnTo>
                  <a:lnTo>
                    <a:pt x="2357174" y="1384899"/>
                  </a:lnTo>
                  <a:close/>
                  <a:moveTo>
                    <a:pt x="1286582" y="1008157"/>
                  </a:moveTo>
                  <a:cubicBezTo>
                    <a:pt x="1148208" y="1006486"/>
                    <a:pt x="1009270" y="1051569"/>
                    <a:pt x="894997" y="1143711"/>
                  </a:cubicBezTo>
                  <a:cubicBezTo>
                    <a:pt x="666451" y="1327995"/>
                    <a:pt x="600947" y="1648602"/>
                    <a:pt x="738892" y="1907765"/>
                  </a:cubicBezTo>
                  <a:cubicBezTo>
                    <a:pt x="876837" y="2166928"/>
                    <a:pt x="1179371" y="2291639"/>
                    <a:pt x="1459875" y="2204971"/>
                  </a:cubicBezTo>
                  <a:cubicBezTo>
                    <a:pt x="1676459" y="2138053"/>
                    <a:pt x="1832801" y="1959669"/>
                    <a:pt x="1876637" y="1747242"/>
                  </a:cubicBezTo>
                  <a:lnTo>
                    <a:pt x="1879565" y="1747242"/>
                  </a:lnTo>
                  <a:lnTo>
                    <a:pt x="1879565" y="1728291"/>
                  </a:lnTo>
                  <a:cubicBezTo>
                    <a:pt x="1891883" y="1671800"/>
                    <a:pt x="1894168" y="1612713"/>
                    <a:pt x="1887545" y="1552862"/>
                  </a:cubicBezTo>
                  <a:lnTo>
                    <a:pt x="1879565" y="1553745"/>
                  </a:lnTo>
                  <a:lnTo>
                    <a:pt x="1879565" y="1531218"/>
                  </a:lnTo>
                  <a:lnTo>
                    <a:pt x="1231565" y="1531218"/>
                  </a:lnTo>
                  <a:lnTo>
                    <a:pt x="1231565" y="1747242"/>
                  </a:lnTo>
                  <a:lnTo>
                    <a:pt x="1565835" y="1747242"/>
                  </a:lnTo>
                  <a:cubicBezTo>
                    <a:pt x="1530201" y="1827940"/>
                    <a:pt x="1460959" y="1892348"/>
                    <a:pt x="1371795" y="1919897"/>
                  </a:cubicBezTo>
                  <a:cubicBezTo>
                    <a:pt x="1228031" y="1964316"/>
                    <a:pt x="1072976" y="1900399"/>
                    <a:pt x="1002277" y="1767573"/>
                  </a:cubicBezTo>
                  <a:cubicBezTo>
                    <a:pt x="931578" y="1634747"/>
                    <a:pt x="965150" y="1470429"/>
                    <a:pt x="1082284" y="1375980"/>
                  </a:cubicBezTo>
                  <a:cubicBezTo>
                    <a:pt x="1199418" y="1281531"/>
                    <a:pt x="1367118" y="1283556"/>
                    <a:pt x="1481937" y="1380807"/>
                  </a:cubicBezTo>
                  <a:lnTo>
                    <a:pt x="1674778" y="1153129"/>
                  </a:lnTo>
                  <a:cubicBezTo>
                    <a:pt x="1562764" y="1058254"/>
                    <a:pt x="1424955" y="1009828"/>
                    <a:pt x="1286582" y="1008157"/>
                  </a:cubicBezTo>
                  <a:close/>
                  <a:moveTo>
                    <a:pt x="293028" y="0"/>
                  </a:moveTo>
                  <a:lnTo>
                    <a:pt x="2893796" y="0"/>
                  </a:lnTo>
                  <a:cubicBezTo>
                    <a:pt x="3055631" y="0"/>
                    <a:pt x="3186824" y="131193"/>
                    <a:pt x="3186824" y="293028"/>
                  </a:cubicBezTo>
                  <a:lnTo>
                    <a:pt x="3186824" y="2946972"/>
                  </a:lnTo>
                  <a:cubicBezTo>
                    <a:pt x="3186824" y="3108807"/>
                    <a:pt x="3055631" y="3240000"/>
                    <a:pt x="2893796" y="3240000"/>
                  </a:cubicBezTo>
                  <a:lnTo>
                    <a:pt x="293028" y="3240000"/>
                  </a:lnTo>
                  <a:cubicBezTo>
                    <a:pt x="131193" y="3240000"/>
                    <a:pt x="0" y="3108807"/>
                    <a:pt x="0" y="2946972"/>
                  </a:cubicBezTo>
                  <a:lnTo>
                    <a:pt x="0" y="293028"/>
                  </a:lnTo>
                  <a:cubicBezTo>
                    <a:pt x="0" y="131193"/>
                    <a:pt x="131193" y="0"/>
                    <a:pt x="2930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Block Arc 6">
              <a:extLst>
                <a:ext uri="{FF2B5EF4-FFF2-40B4-BE49-F238E27FC236}">
                  <a16:creationId xmlns:a16="http://schemas.microsoft.com/office/drawing/2014/main" id="{C47EEB78-D601-4524-AAB0-2518C5A7798A}"/>
                </a:ext>
              </a:extLst>
            </p:cNvPr>
            <p:cNvSpPr/>
            <p:nvPr/>
          </p:nvSpPr>
          <p:spPr>
            <a:xfrm>
              <a:off x="2812957" y="1510827"/>
              <a:ext cx="273773" cy="276467"/>
            </a:xfrm>
            <a:custGeom>
              <a:avLst/>
              <a:gdLst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151233"/>
                <a:gd name="connsiteY0" fmla="*/ 2175617 h 3221116"/>
                <a:gd name="connsiteX1" fmla="*/ 2658205 w 3151233"/>
                <a:gd name="connsiteY1" fmla="*/ 2178566 h 3221116"/>
                <a:gd name="connsiteX2" fmla="*/ 2664630 w 3151233"/>
                <a:gd name="connsiteY2" fmla="*/ 2175617 h 3221116"/>
                <a:gd name="connsiteX3" fmla="*/ 1477043 w 3151233"/>
                <a:gd name="connsiteY3" fmla="*/ 1144372 h 3221116"/>
                <a:gd name="connsiteX4" fmla="*/ 1409070 w 3151233"/>
                <a:gd name="connsiteY4" fmla="*/ 1159393 h 3221116"/>
                <a:gd name="connsiteX5" fmla="*/ 1152384 w 3151233"/>
                <a:gd name="connsiteY5" fmla="*/ 1703728 h 3221116"/>
                <a:gd name="connsiteX6" fmla="*/ 1514013 w 3151233"/>
                <a:gd name="connsiteY6" fmla="*/ 2152290 h 3221116"/>
                <a:gd name="connsiteX7" fmla="*/ 1850815 w 3151233"/>
                <a:gd name="connsiteY7" fmla="*/ 1654259 h 3221116"/>
                <a:gd name="connsiteX8" fmla="*/ 1830467 w 3151233"/>
                <a:gd name="connsiteY8" fmla="*/ 1515986 h 3221116"/>
                <a:gd name="connsiteX9" fmla="*/ 1477043 w 3151233"/>
                <a:gd name="connsiteY9" fmla="*/ 1144372 h 3221116"/>
                <a:gd name="connsiteX10" fmla="*/ 1651152 w 3151233"/>
                <a:gd name="connsiteY10" fmla="*/ 501 h 3221116"/>
                <a:gd name="connsiteX11" fmla="*/ 2580395 w 3151233"/>
                <a:gd name="connsiteY11" fmla="*/ 324821 h 3221116"/>
                <a:gd name="connsiteX12" fmla="*/ 3030464 w 3151233"/>
                <a:gd name="connsiteY12" fmla="*/ 2249544 h 3221116"/>
                <a:gd name="connsiteX13" fmla="*/ 2585849 w 3151233"/>
                <a:gd name="connsiteY13" fmla="*/ 2588887 h 3221116"/>
                <a:gd name="connsiteX14" fmla="*/ 1973374 w 3151233"/>
                <a:gd name="connsiteY14" fmla="*/ 2195096 h 3221116"/>
                <a:gd name="connsiteX15" fmla="*/ 1390827 w 3151233"/>
                <a:gd name="connsiteY15" fmla="*/ 2527630 h 3221116"/>
                <a:gd name="connsiteX16" fmla="*/ 783896 w 3151233"/>
                <a:gd name="connsiteY16" fmla="*/ 1665044 h 3221116"/>
                <a:gd name="connsiteX17" fmla="*/ 1268509 w 3151233"/>
                <a:gd name="connsiteY17" fmla="*/ 819983 h 3221116"/>
                <a:gd name="connsiteX18" fmla="*/ 1328805 w 3151233"/>
                <a:gd name="connsiteY18" fmla="*/ 807930 h 3221116"/>
                <a:gd name="connsiteX19" fmla="*/ 1390827 w 3151233"/>
                <a:gd name="connsiteY19" fmla="*/ 802457 h 3221116"/>
                <a:gd name="connsiteX20" fmla="*/ 1462242 w 3151233"/>
                <a:gd name="connsiteY20" fmla="*/ 801708 h 3221116"/>
                <a:gd name="connsiteX21" fmla="*/ 1956122 w 3151233"/>
                <a:gd name="connsiteY21" fmla="*/ 1110076 h 3221116"/>
                <a:gd name="connsiteX22" fmla="*/ 1973374 w 3151233"/>
                <a:gd name="connsiteY22" fmla="*/ 875315 h 3221116"/>
                <a:gd name="connsiteX23" fmla="*/ 2333414 w 3151233"/>
                <a:gd name="connsiteY23" fmla="*/ 875315 h 3221116"/>
                <a:gd name="connsiteX24" fmla="*/ 2324788 w 3151233"/>
                <a:gd name="connsiteY24" fmla="*/ 2054049 h 3221116"/>
                <a:gd name="connsiteX25" fmla="*/ 2661746 w 3151233"/>
                <a:gd name="connsiteY25" fmla="*/ 2179658 h 3221116"/>
                <a:gd name="connsiteX26" fmla="*/ 2691046 w 3151233"/>
                <a:gd name="connsiteY26" fmla="*/ 2188689 h 3221116"/>
                <a:gd name="connsiteX27" fmla="*/ 2667011 w 3151233"/>
                <a:gd name="connsiteY27" fmla="*/ 2175828 h 3221116"/>
                <a:gd name="connsiteX28" fmla="*/ 2332141 w 3151233"/>
                <a:gd name="connsiteY28" fmla="*/ 653899 h 3221116"/>
                <a:gd name="connsiteX29" fmla="*/ 776764 w 3151233"/>
                <a:gd name="connsiteY29" fmla="*/ 749845 h 3221116"/>
                <a:gd name="connsiteX30" fmla="*/ 631487 w 3151233"/>
                <a:gd name="connsiteY30" fmla="*/ 2301392 h 3221116"/>
                <a:gd name="connsiteX31" fmla="*/ 2142017 w 3151233"/>
                <a:gd name="connsiteY31" fmla="*/ 2684410 h 3221116"/>
                <a:gd name="connsiteX32" fmla="*/ 2324866 w 3151233"/>
                <a:gd name="connsiteY32" fmla="*/ 3053856 h 3221116"/>
                <a:gd name="connsiteX33" fmla="*/ 294693 w 3151233"/>
                <a:gd name="connsiteY33" fmla="*/ 2539075 h 3221116"/>
                <a:gd name="connsiteX34" fmla="*/ 489947 w 3151233"/>
                <a:gd name="connsiteY34" fmla="*/ 453774 h 3221116"/>
                <a:gd name="connsiteX35" fmla="*/ 1651152 w 3151233"/>
                <a:gd name="connsiteY35" fmla="*/ 501 h 3221116"/>
                <a:gd name="connsiteX0" fmla="*/ 2664630 w 3161851"/>
                <a:gd name="connsiteY0" fmla="*/ 2175617 h 3221116"/>
                <a:gd name="connsiteX1" fmla="*/ 2658205 w 3161851"/>
                <a:gd name="connsiteY1" fmla="*/ 2178566 h 3221116"/>
                <a:gd name="connsiteX2" fmla="*/ 2664630 w 3161851"/>
                <a:gd name="connsiteY2" fmla="*/ 2175617 h 3221116"/>
                <a:gd name="connsiteX3" fmla="*/ 1477043 w 3161851"/>
                <a:gd name="connsiteY3" fmla="*/ 1144372 h 3221116"/>
                <a:gd name="connsiteX4" fmla="*/ 1409070 w 3161851"/>
                <a:gd name="connsiteY4" fmla="*/ 1159393 h 3221116"/>
                <a:gd name="connsiteX5" fmla="*/ 1152384 w 3161851"/>
                <a:gd name="connsiteY5" fmla="*/ 1703728 h 3221116"/>
                <a:gd name="connsiteX6" fmla="*/ 1514013 w 3161851"/>
                <a:gd name="connsiteY6" fmla="*/ 2152290 h 3221116"/>
                <a:gd name="connsiteX7" fmla="*/ 1850815 w 3161851"/>
                <a:gd name="connsiteY7" fmla="*/ 1654259 h 3221116"/>
                <a:gd name="connsiteX8" fmla="*/ 1830467 w 3161851"/>
                <a:gd name="connsiteY8" fmla="*/ 1515986 h 3221116"/>
                <a:gd name="connsiteX9" fmla="*/ 1477043 w 3161851"/>
                <a:gd name="connsiteY9" fmla="*/ 1144372 h 3221116"/>
                <a:gd name="connsiteX10" fmla="*/ 1651152 w 3161851"/>
                <a:gd name="connsiteY10" fmla="*/ 501 h 3221116"/>
                <a:gd name="connsiteX11" fmla="*/ 2580395 w 3161851"/>
                <a:gd name="connsiteY11" fmla="*/ 324821 h 3221116"/>
                <a:gd name="connsiteX12" fmla="*/ 3030464 w 3161851"/>
                <a:gd name="connsiteY12" fmla="*/ 2249544 h 3221116"/>
                <a:gd name="connsiteX13" fmla="*/ 2585849 w 3161851"/>
                <a:gd name="connsiteY13" fmla="*/ 2588887 h 3221116"/>
                <a:gd name="connsiteX14" fmla="*/ 1973374 w 3161851"/>
                <a:gd name="connsiteY14" fmla="*/ 2195096 h 3221116"/>
                <a:gd name="connsiteX15" fmla="*/ 1390827 w 3161851"/>
                <a:gd name="connsiteY15" fmla="*/ 2527630 h 3221116"/>
                <a:gd name="connsiteX16" fmla="*/ 783896 w 3161851"/>
                <a:gd name="connsiteY16" fmla="*/ 1665044 h 3221116"/>
                <a:gd name="connsiteX17" fmla="*/ 1268509 w 3161851"/>
                <a:gd name="connsiteY17" fmla="*/ 819983 h 3221116"/>
                <a:gd name="connsiteX18" fmla="*/ 1328805 w 3161851"/>
                <a:gd name="connsiteY18" fmla="*/ 807930 h 3221116"/>
                <a:gd name="connsiteX19" fmla="*/ 1390827 w 3161851"/>
                <a:gd name="connsiteY19" fmla="*/ 802457 h 3221116"/>
                <a:gd name="connsiteX20" fmla="*/ 1462242 w 3161851"/>
                <a:gd name="connsiteY20" fmla="*/ 801708 h 3221116"/>
                <a:gd name="connsiteX21" fmla="*/ 1956122 w 3161851"/>
                <a:gd name="connsiteY21" fmla="*/ 1110076 h 3221116"/>
                <a:gd name="connsiteX22" fmla="*/ 1973374 w 3161851"/>
                <a:gd name="connsiteY22" fmla="*/ 875315 h 3221116"/>
                <a:gd name="connsiteX23" fmla="*/ 2333414 w 3161851"/>
                <a:gd name="connsiteY23" fmla="*/ 875315 h 3221116"/>
                <a:gd name="connsiteX24" fmla="*/ 2324788 w 3161851"/>
                <a:gd name="connsiteY24" fmla="*/ 2054049 h 3221116"/>
                <a:gd name="connsiteX25" fmla="*/ 2661746 w 3161851"/>
                <a:gd name="connsiteY25" fmla="*/ 2179658 h 3221116"/>
                <a:gd name="connsiteX26" fmla="*/ 2691046 w 3161851"/>
                <a:gd name="connsiteY26" fmla="*/ 2188689 h 3221116"/>
                <a:gd name="connsiteX27" fmla="*/ 2667011 w 3161851"/>
                <a:gd name="connsiteY27" fmla="*/ 2175828 h 3221116"/>
                <a:gd name="connsiteX28" fmla="*/ 2332141 w 3161851"/>
                <a:gd name="connsiteY28" fmla="*/ 653899 h 3221116"/>
                <a:gd name="connsiteX29" fmla="*/ 776764 w 3161851"/>
                <a:gd name="connsiteY29" fmla="*/ 749845 h 3221116"/>
                <a:gd name="connsiteX30" fmla="*/ 631487 w 3161851"/>
                <a:gd name="connsiteY30" fmla="*/ 2301392 h 3221116"/>
                <a:gd name="connsiteX31" fmla="*/ 2142017 w 3161851"/>
                <a:gd name="connsiteY31" fmla="*/ 2684410 h 3221116"/>
                <a:gd name="connsiteX32" fmla="*/ 2324866 w 3161851"/>
                <a:gd name="connsiteY32" fmla="*/ 3053856 h 3221116"/>
                <a:gd name="connsiteX33" fmla="*/ 294693 w 3161851"/>
                <a:gd name="connsiteY33" fmla="*/ 2539075 h 3221116"/>
                <a:gd name="connsiteX34" fmla="*/ 489947 w 3161851"/>
                <a:gd name="connsiteY34" fmla="*/ 453774 h 3221116"/>
                <a:gd name="connsiteX35" fmla="*/ 1651152 w 3161851"/>
                <a:gd name="connsiteY35" fmla="*/ 501 h 3221116"/>
                <a:gd name="connsiteX0" fmla="*/ 2664630 w 3182629"/>
                <a:gd name="connsiteY0" fmla="*/ 2175617 h 3221116"/>
                <a:gd name="connsiteX1" fmla="*/ 2658205 w 3182629"/>
                <a:gd name="connsiteY1" fmla="*/ 2178566 h 3221116"/>
                <a:gd name="connsiteX2" fmla="*/ 2664630 w 3182629"/>
                <a:gd name="connsiteY2" fmla="*/ 2175617 h 3221116"/>
                <a:gd name="connsiteX3" fmla="*/ 1477043 w 3182629"/>
                <a:gd name="connsiteY3" fmla="*/ 1144372 h 3221116"/>
                <a:gd name="connsiteX4" fmla="*/ 1409070 w 3182629"/>
                <a:gd name="connsiteY4" fmla="*/ 1159393 h 3221116"/>
                <a:gd name="connsiteX5" fmla="*/ 1152384 w 3182629"/>
                <a:gd name="connsiteY5" fmla="*/ 1703728 h 3221116"/>
                <a:gd name="connsiteX6" fmla="*/ 1514013 w 3182629"/>
                <a:gd name="connsiteY6" fmla="*/ 2152290 h 3221116"/>
                <a:gd name="connsiteX7" fmla="*/ 1850815 w 3182629"/>
                <a:gd name="connsiteY7" fmla="*/ 1654259 h 3221116"/>
                <a:gd name="connsiteX8" fmla="*/ 1830467 w 3182629"/>
                <a:gd name="connsiteY8" fmla="*/ 1515986 h 3221116"/>
                <a:gd name="connsiteX9" fmla="*/ 1477043 w 3182629"/>
                <a:gd name="connsiteY9" fmla="*/ 1144372 h 3221116"/>
                <a:gd name="connsiteX10" fmla="*/ 1651152 w 3182629"/>
                <a:gd name="connsiteY10" fmla="*/ 501 h 3221116"/>
                <a:gd name="connsiteX11" fmla="*/ 2580395 w 3182629"/>
                <a:gd name="connsiteY11" fmla="*/ 324821 h 3221116"/>
                <a:gd name="connsiteX12" fmla="*/ 3030464 w 3182629"/>
                <a:gd name="connsiteY12" fmla="*/ 2249544 h 3221116"/>
                <a:gd name="connsiteX13" fmla="*/ 2585849 w 3182629"/>
                <a:gd name="connsiteY13" fmla="*/ 2588887 h 3221116"/>
                <a:gd name="connsiteX14" fmla="*/ 1973374 w 3182629"/>
                <a:gd name="connsiteY14" fmla="*/ 2195096 h 3221116"/>
                <a:gd name="connsiteX15" fmla="*/ 1390827 w 3182629"/>
                <a:gd name="connsiteY15" fmla="*/ 2527630 h 3221116"/>
                <a:gd name="connsiteX16" fmla="*/ 783896 w 3182629"/>
                <a:gd name="connsiteY16" fmla="*/ 1665044 h 3221116"/>
                <a:gd name="connsiteX17" fmla="*/ 1268509 w 3182629"/>
                <a:gd name="connsiteY17" fmla="*/ 819983 h 3221116"/>
                <a:gd name="connsiteX18" fmla="*/ 1328805 w 3182629"/>
                <a:gd name="connsiteY18" fmla="*/ 807930 h 3221116"/>
                <a:gd name="connsiteX19" fmla="*/ 1390827 w 3182629"/>
                <a:gd name="connsiteY19" fmla="*/ 802457 h 3221116"/>
                <a:gd name="connsiteX20" fmla="*/ 1462242 w 3182629"/>
                <a:gd name="connsiteY20" fmla="*/ 801708 h 3221116"/>
                <a:gd name="connsiteX21" fmla="*/ 1956122 w 3182629"/>
                <a:gd name="connsiteY21" fmla="*/ 1110076 h 3221116"/>
                <a:gd name="connsiteX22" fmla="*/ 1973374 w 3182629"/>
                <a:gd name="connsiteY22" fmla="*/ 875315 h 3221116"/>
                <a:gd name="connsiteX23" fmla="*/ 2333414 w 3182629"/>
                <a:gd name="connsiteY23" fmla="*/ 875315 h 3221116"/>
                <a:gd name="connsiteX24" fmla="*/ 2324788 w 3182629"/>
                <a:gd name="connsiteY24" fmla="*/ 2054049 h 3221116"/>
                <a:gd name="connsiteX25" fmla="*/ 2661746 w 3182629"/>
                <a:gd name="connsiteY25" fmla="*/ 2179658 h 3221116"/>
                <a:gd name="connsiteX26" fmla="*/ 2691046 w 3182629"/>
                <a:gd name="connsiteY26" fmla="*/ 2188689 h 3221116"/>
                <a:gd name="connsiteX27" fmla="*/ 2667011 w 3182629"/>
                <a:gd name="connsiteY27" fmla="*/ 2175828 h 3221116"/>
                <a:gd name="connsiteX28" fmla="*/ 2332141 w 3182629"/>
                <a:gd name="connsiteY28" fmla="*/ 653899 h 3221116"/>
                <a:gd name="connsiteX29" fmla="*/ 776764 w 3182629"/>
                <a:gd name="connsiteY29" fmla="*/ 749845 h 3221116"/>
                <a:gd name="connsiteX30" fmla="*/ 631487 w 3182629"/>
                <a:gd name="connsiteY30" fmla="*/ 2301392 h 3221116"/>
                <a:gd name="connsiteX31" fmla="*/ 2142017 w 3182629"/>
                <a:gd name="connsiteY31" fmla="*/ 2684410 h 3221116"/>
                <a:gd name="connsiteX32" fmla="*/ 2324866 w 3182629"/>
                <a:gd name="connsiteY32" fmla="*/ 3053856 h 3221116"/>
                <a:gd name="connsiteX33" fmla="*/ 294693 w 3182629"/>
                <a:gd name="connsiteY33" fmla="*/ 2539075 h 3221116"/>
                <a:gd name="connsiteX34" fmla="*/ 489947 w 3182629"/>
                <a:gd name="connsiteY34" fmla="*/ 453774 h 3221116"/>
                <a:gd name="connsiteX35" fmla="*/ 1651152 w 3182629"/>
                <a:gd name="connsiteY35" fmla="*/ 501 h 3221116"/>
                <a:gd name="connsiteX0" fmla="*/ 2664630 w 3189723"/>
                <a:gd name="connsiteY0" fmla="*/ 2175617 h 3221116"/>
                <a:gd name="connsiteX1" fmla="*/ 2658205 w 3189723"/>
                <a:gd name="connsiteY1" fmla="*/ 2178566 h 3221116"/>
                <a:gd name="connsiteX2" fmla="*/ 2664630 w 3189723"/>
                <a:gd name="connsiteY2" fmla="*/ 2175617 h 3221116"/>
                <a:gd name="connsiteX3" fmla="*/ 1477043 w 3189723"/>
                <a:gd name="connsiteY3" fmla="*/ 1144372 h 3221116"/>
                <a:gd name="connsiteX4" fmla="*/ 1409070 w 3189723"/>
                <a:gd name="connsiteY4" fmla="*/ 1159393 h 3221116"/>
                <a:gd name="connsiteX5" fmla="*/ 1152384 w 3189723"/>
                <a:gd name="connsiteY5" fmla="*/ 1703728 h 3221116"/>
                <a:gd name="connsiteX6" fmla="*/ 1514013 w 3189723"/>
                <a:gd name="connsiteY6" fmla="*/ 2152290 h 3221116"/>
                <a:gd name="connsiteX7" fmla="*/ 1850815 w 3189723"/>
                <a:gd name="connsiteY7" fmla="*/ 1654259 h 3221116"/>
                <a:gd name="connsiteX8" fmla="*/ 1830467 w 3189723"/>
                <a:gd name="connsiteY8" fmla="*/ 1515986 h 3221116"/>
                <a:gd name="connsiteX9" fmla="*/ 1477043 w 3189723"/>
                <a:gd name="connsiteY9" fmla="*/ 1144372 h 3221116"/>
                <a:gd name="connsiteX10" fmla="*/ 1651152 w 3189723"/>
                <a:gd name="connsiteY10" fmla="*/ 501 h 3221116"/>
                <a:gd name="connsiteX11" fmla="*/ 2580395 w 3189723"/>
                <a:gd name="connsiteY11" fmla="*/ 324821 h 3221116"/>
                <a:gd name="connsiteX12" fmla="*/ 3030464 w 3189723"/>
                <a:gd name="connsiteY12" fmla="*/ 2249544 h 3221116"/>
                <a:gd name="connsiteX13" fmla="*/ 2585849 w 3189723"/>
                <a:gd name="connsiteY13" fmla="*/ 2588887 h 3221116"/>
                <a:gd name="connsiteX14" fmla="*/ 1973374 w 3189723"/>
                <a:gd name="connsiteY14" fmla="*/ 2195096 h 3221116"/>
                <a:gd name="connsiteX15" fmla="*/ 1390827 w 3189723"/>
                <a:gd name="connsiteY15" fmla="*/ 2527630 h 3221116"/>
                <a:gd name="connsiteX16" fmla="*/ 783896 w 3189723"/>
                <a:gd name="connsiteY16" fmla="*/ 1665044 h 3221116"/>
                <a:gd name="connsiteX17" fmla="*/ 1268509 w 3189723"/>
                <a:gd name="connsiteY17" fmla="*/ 819983 h 3221116"/>
                <a:gd name="connsiteX18" fmla="*/ 1328805 w 3189723"/>
                <a:gd name="connsiteY18" fmla="*/ 807930 h 3221116"/>
                <a:gd name="connsiteX19" fmla="*/ 1390827 w 3189723"/>
                <a:gd name="connsiteY19" fmla="*/ 802457 h 3221116"/>
                <a:gd name="connsiteX20" fmla="*/ 1462242 w 3189723"/>
                <a:gd name="connsiteY20" fmla="*/ 801708 h 3221116"/>
                <a:gd name="connsiteX21" fmla="*/ 1956122 w 3189723"/>
                <a:gd name="connsiteY21" fmla="*/ 1110076 h 3221116"/>
                <a:gd name="connsiteX22" fmla="*/ 1973374 w 3189723"/>
                <a:gd name="connsiteY22" fmla="*/ 875315 h 3221116"/>
                <a:gd name="connsiteX23" fmla="*/ 2333414 w 3189723"/>
                <a:gd name="connsiteY23" fmla="*/ 875315 h 3221116"/>
                <a:gd name="connsiteX24" fmla="*/ 2324788 w 3189723"/>
                <a:gd name="connsiteY24" fmla="*/ 2054049 h 3221116"/>
                <a:gd name="connsiteX25" fmla="*/ 2661746 w 3189723"/>
                <a:gd name="connsiteY25" fmla="*/ 2179658 h 3221116"/>
                <a:gd name="connsiteX26" fmla="*/ 2691046 w 3189723"/>
                <a:gd name="connsiteY26" fmla="*/ 2188689 h 3221116"/>
                <a:gd name="connsiteX27" fmla="*/ 2667011 w 3189723"/>
                <a:gd name="connsiteY27" fmla="*/ 2175828 h 3221116"/>
                <a:gd name="connsiteX28" fmla="*/ 2332141 w 3189723"/>
                <a:gd name="connsiteY28" fmla="*/ 653899 h 3221116"/>
                <a:gd name="connsiteX29" fmla="*/ 776764 w 3189723"/>
                <a:gd name="connsiteY29" fmla="*/ 749845 h 3221116"/>
                <a:gd name="connsiteX30" fmla="*/ 631487 w 3189723"/>
                <a:gd name="connsiteY30" fmla="*/ 2301392 h 3221116"/>
                <a:gd name="connsiteX31" fmla="*/ 2142017 w 3189723"/>
                <a:gd name="connsiteY31" fmla="*/ 2684410 h 3221116"/>
                <a:gd name="connsiteX32" fmla="*/ 2324866 w 3189723"/>
                <a:gd name="connsiteY32" fmla="*/ 3053856 h 3221116"/>
                <a:gd name="connsiteX33" fmla="*/ 294693 w 3189723"/>
                <a:gd name="connsiteY33" fmla="*/ 2539075 h 3221116"/>
                <a:gd name="connsiteX34" fmla="*/ 489947 w 3189723"/>
                <a:gd name="connsiteY34" fmla="*/ 453774 h 3221116"/>
                <a:gd name="connsiteX35" fmla="*/ 1651152 w 3189723"/>
                <a:gd name="connsiteY35" fmla="*/ 501 h 3221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189723" h="3221116">
                  <a:moveTo>
                    <a:pt x="2664630" y="2175617"/>
                  </a:moveTo>
                  <a:lnTo>
                    <a:pt x="2658205" y="2178566"/>
                  </a:lnTo>
                  <a:cubicBezTo>
                    <a:pt x="2662222" y="2175972"/>
                    <a:pt x="2664284" y="2175096"/>
                    <a:pt x="2664630" y="2175617"/>
                  </a:cubicBezTo>
                  <a:close/>
                  <a:moveTo>
                    <a:pt x="1477043" y="1144372"/>
                  </a:moveTo>
                  <a:lnTo>
                    <a:pt x="1409070" y="1159393"/>
                  </a:lnTo>
                  <a:cubicBezTo>
                    <a:pt x="1167974" y="1216277"/>
                    <a:pt x="1134894" y="1538245"/>
                    <a:pt x="1152384" y="1703728"/>
                  </a:cubicBezTo>
                  <a:cubicBezTo>
                    <a:pt x="1169874" y="1869211"/>
                    <a:pt x="1272747" y="2156947"/>
                    <a:pt x="1514013" y="2152290"/>
                  </a:cubicBezTo>
                  <a:cubicBezTo>
                    <a:pt x="1680659" y="2149073"/>
                    <a:pt x="1865876" y="1940767"/>
                    <a:pt x="1850815" y="1654259"/>
                  </a:cubicBezTo>
                  <a:cubicBezTo>
                    <a:pt x="1844015" y="1608142"/>
                    <a:pt x="1837162" y="1561942"/>
                    <a:pt x="1830467" y="1515986"/>
                  </a:cubicBezTo>
                  <a:cubicBezTo>
                    <a:pt x="1779361" y="1292438"/>
                    <a:pt x="1635542" y="1134285"/>
                    <a:pt x="1477043" y="1144372"/>
                  </a:cubicBezTo>
                  <a:close/>
                  <a:moveTo>
                    <a:pt x="1651152" y="501"/>
                  </a:moveTo>
                  <a:cubicBezTo>
                    <a:pt x="1977584" y="8635"/>
                    <a:pt x="2235425" y="52153"/>
                    <a:pt x="2580395" y="324821"/>
                  </a:cubicBezTo>
                  <a:cubicBezTo>
                    <a:pt x="3000061" y="656529"/>
                    <a:pt x="3430704" y="1549940"/>
                    <a:pt x="3030464" y="2249544"/>
                  </a:cubicBezTo>
                  <a:cubicBezTo>
                    <a:pt x="2882259" y="2451798"/>
                    <a:pt x="2785813" y="2507403"/>
                    <a:pt x="2585849" y="2588887"/>
                  </a:cubicBezTo>
                  <a:cubicBezTo>
                    <a:pt x="2194785" y="2615774"/>
                    <a:pt x="1984876" y="2478759"/>
                    <a:pt x="1973374" y="2195096"/>
                  </a:cubicBezTo>
                  <a:cubicBezTo>
                    <a:pt x="1841986" y="2496540"/>
                    <a:pt x="1610941" y="2555551"/>
                    <a:pt x="1390827" y="2527630"/>
                  </a:cubicBezTo>
                  <a:cubicBezTo>
                    <a:pt x="1131071" y="2494680"/>
                    <a:pt x="853863" y="2136270"/>
                    <a:pt x="783896" y="1665044"/>
                  </a:cubicBezTo>
                  <a:cubicBezTo>
                    <a:pt x="715204" y="1202409"/>
                    <a:pt x="991941" y="900416"/>
                    <a:pt x="1268509" y="819983"/>
                  </a:cubicBezTo>
                  <a:cubicBezTo>
                    <a:pt x="1288264" y="814237"/>
                    <a:pt x="1308391" y="810536"/>
                    <a:pt x="1328805" y="807930"/>
                  </a:cubicBezTo>
                  <a:cubicBezTo>
                    <a:pt x="1349219" y="805325"/>
                    <a:pt x="1369921" y="803817"/>
                    <a:pt x="1390827" y="802457"/>
                  </a:cubicBezTo>
                  <a:cubicBezTo>
                    <a:pt x="1416795" y="800769"/>
                    <a:pt x="1355770" y="788713"/>
                    <a:pt x="1462242" y="801708"/>
                  </a:cubicBezTo>
                  <a:cubicBezTo>
                    <a:pt x="1599590" y="818472"/>
                    <a:pt x="1776043" y="890774"/>
                    <a:pt x="1956122" y="1110076"/>
                  </a:cubicBezTo>
                  <a:lnTo>
                    <a:pt x="1973374" y="875315"/>
                  </a:lnTo>
                  <a:lnTo>
                    <a:pt x="2333414" y="875315"/>
                  </a:lnTo>
                  <a:cubicBezTo>
                    <a:pt x="2330539" y="1325736"/>
                    <a:pt x="2327663" y="1603628"/>
                    <a:pt x="2324788" y="2054049"/>
                  </a:cubicBezTo>
                  <a:cubicBezTo>
                    <a:pt x="2290850" y="2479718"/>
                    <a:pt x="2627788" y="2217580"/>
                    <a:pt x="2661746" y="2179658"/>
                  </a:cubicBezTo>
                  <a:lnTo>
                    <a:pt x="2691046" y="2188689"/>
                  </a:lnTo>
                  <a:lnTo>
                    <a:pt x="2667011" y="2175828"/>
                  </a:lnTo>
                  <a:cubicBezTo>
                    <a:pt x="2945550" y="1655295"/>
                    <a:pt x="2803444" y="1009445"/>
                    <a:pt x="2332141" y="653899"/>
                  </a:cubicBezTo>
                  <a:cubicBezTo>
                    <a:pt x="1860838" y="298353"/>
                    <a:pt x="1200794" y="339069"/>
                    <a:pt x="776764" y="749845"/>
                  </a:cubicBezTo>
                  <a:cubicBezTo>
                    <a:pt x="352733" y="1160621"/>
                    <a:pt x="291083" y="1819040"/>
                    <a:pt x="631487" y="2301392"/>
                  </a:cubicBezTo>
                  <a:cubicBezTo>
                    <a:pt x="971891" y="2783745"/>
                    <a:pt x="1612904" y="2946283"/>
                    <a:pt x="2142017" y="2684410"/>
                  </a:cubicBezTo>
                  <a:lnTo>
                    <a:pt x="2324866" y="3053856"/>
                  </a:lnTo>
                  <a:cubicBezTo>
                    <a:pt x="1613730" y="3405817"/>
                    <a:pt x="752200" y="3187363"/>
                    <a:pt x="294693" y="2539075"/>
                  </a:cubicBezTo>
                  <a:cubicBezTo>
                    <a:pt x="-162814" y="1890787"/>
                    <a:pt x="-79956" y="1005863"/>
                    <a:pt x="489947" y="453774"/>
                  </a:cubicBezTo>
                  <a:cubicBezTo>
                    <a:pt x="810518" y="143225"/>
                    <a:pt x="1231454" y="-9956"/>
                    <a:pt x="1651152" y="50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7" name="Left Arrow 1">
              <a:extLst>
                <a:ext uri="{FF2B5EF4-FFF2-40B4-BE49-F238E27FC236}">
                  <a16:creationId xmlns:a16="http://schemas.microsoft.com/office/drawing/2014/main" id="{0755F681-3523-4A82-9B73-3E39071153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37304" y="2116406"/>
              <a:ext cx="305058" cy="296916"/>
            </a:xfrm>
            <a:custGeom>
              <a:avLst/>
              <a:gdLst/>
              <a:ahLst/>
              <a:cxnLst/>
              <a:rect l="l" t="t" r="r" b="b"/>
              <a:pathLst>
                <a:path w="3306630" h="3218379">
                  <a:moveTo>
                    <a:pt x="0" y="2085651"/>
                  </a:moveTo>
                  <a:cubicBezTo>
                    <a:pt x="253919" y="2342528"/>
                    <a:pt x="881542" y="2297196"/>
                    <a:pt x="1388167" y="2271654"/>
                  </a:cubicBezTo>
                  <a:lnTo>
                    <a:pt x="1417952" y="2988872"/>
                  </a:lnTo>
                  <a:lnTo>
                    <a:pt x="717647" y="2950294"/>
                  </a:lnTo>
                  <a:cubicBezTo>
                    <a:pt x="467617" y="2928101"/>
                    <a:pt x="217417" y="2555860"/>
                    <a:pt x="0" y="2085651"/>
                  </a:cubicBezTo>
                  <a:close/>
                  <a:moveTo>
                    <a:pt x="1969797" y="2019847"/>
                  </a:moveTo>
                  <a:lnTo>
                    <a:pt x="1969797" y="2274913"/>
                  </a:lnTo>
                  <a:lnTo>
                    <a:pt x="2657809" y="2274913"/>
                  </a:lnTo>
                  <a:cubicBezTo>
                    <a:pt x="2787205" y="2599270"/>
                    <a:pt x="2968360" y="2923626"/>
                    <a:pt x="2675062" y="2954686"/>
                  </a:cubicBezTo>
                  <a:lnTo>
                    <a:pt x="1969797" y="2963313"/>
                  </a:lnTo>
                  <a:lnTo>
                    <a:pt x="1969797" y="3218379"/>
                  </a:lnTo>
                  <a:lnTo>
                    <a:pt x="1429598" y="2619113"/>
                  </a:lnTo>
                  <a:close/>
                  <a:moveTo>
                    <a:pt x="2961009" y="1275432"/>
                  </a:moveTo>
                  <a:lnTo>
                    <a:pt x="3277752" y="1901203"/>
                  </a:lnTo>
                  <a:cubicBezTo>
                    <a:pt x="3383548" y="2128832"/>
                    <a:pt x="3186278" y="2531632"/>
                    <a:pt x="2887773" y="2955026"/>
                  </a:cubicBezTo>
                  <a:cubicBezTo>
                    <a:pt x="2983276" y="2606687"/>
                    <a:pt x="2630206" y="2085815"/>
                    <a:pt x="2354773" y="1659836"/>
                  </a:cubicBezTo>
                  <a:close/>
                  <a:moveTo>
                    <a:pt x="1019997" y="990789"/>
                  </a:moveTo>
                  <a:lnTo>
                    <a:pt x="1268877" y="1758248"/>
                  </a:lnTo>
                  <a:lnTo>
                    <a:pt x="1047983" y="1630715"/>
                  </a:lnTo>
                  <a:lnTo>
                    <a:pt x="703977" y="2226552"/>
                  </a:lnTo>
                  <a:cubicBezTo>
                    <a:pt x="358378" y="2176433"/>
                    <a:pt x="-13100" y="2171140"/>
                    <a:pt x="106650" y="1901606"/>
                  </a:cubicBezTo>
                  <a:lnTo>
                    <a:pt x="451811" y="1286515"/>
                  </a:lnTo>
                  <a:lnTo>
                    <a:pt x="230918" y="1158982"/>
                  </a:lnTo>
                  <a:close/>
                  <a:moveTo>
                    <a:pt x="2174825" y="119764"/>
                  </a:moveTo>
                  <a:cubicBezTo>
                    <a:pt x="2220451" y="119103"/>
                    <a:pt x="2264887" y="143875"/>
                    <a:pt x="2308274" y="203493"/>
                  </a:cubicBezTo>
                  <a:lnTo>
                    <a:pt x="2668377" y="809957"/>
                  </a:lnTo>
                  <a:lnTo>
                    <a:pt x="2889271" y="682424"/>
                  </a:lnTo>
                  <a:lnTo>
                    <a:pt x="2640391" y="1449883"/>
                  </a:lnTo>
                  <a:lnTo>
                    <a:pt x="1851312" y="1281690"/>
                  </a:lnTo>
                  <a:lnTo>
                    <a:pt x="2072206" y="1154157"/>
                  </a:lnTo>
                  <a:lnTo>
                    <a:pt x="1728200" y="558321"/>
                  </a:lnTo>
                  <a:cubicBezTo>
                    <a:pt x="1890352" y="352642"/>
                    <a:pt x="2037947" y="121750"/>
                    <a:pt x="2174825" y="119764"/>
                  </a:cubicBezTo>
                  <a:close/>
                  <a:moveTo>
                    <a:pt x="1831774" y="30"/>
                  </a:moveTo>
                  <a:cubicBezTo>
                    <a:pt x="1948530" y="539"/>
                    <a:pt x="2073232" y="7407"/>
                    <a:pt x="2202212" y="19111"/>
                  </a:cubicBezTo>
                  <a:cubicBezTo>
                    <a:pt x="1852790" y="110572"/>
                    <a:pt x="1578238" y="676776"/>
                    <a:pt x="1347045" y="1128297"/>
                  </a:cubicBezTo>
                  <a:lnTo>
                    <a:pt x="711024" y="795483"/>
                  </a:lnTo>
                  <a:lnTo>
                    <a:pt x="1094586" y="208291"/>
                  </a:lnTo>
                  <a:cubicBezTo>
                    <a:pt x="1202761" y="54213"/>
                    <a:pt x="1481508" y="-1496"/>
                    <a:pt x="1831774" y="3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Isosceles Triangle 8">
              <a:extLst>
                <a:ext uri="{FF2B5EF4-FFF2-40B4-BE49-F238E27FC236}">
                  <a16:creationId xmlns:a16="http://schemas.microsoft.com/office/drawing/2014/main" id="{A90C74C8-D102-4DB0-A563-597F2119F8AF}"/>
                </a:ext>
              </a:extLst>
            </p:cNvPr>
            <p:cNvSpPr/>
            <p:nvPr/>
          </p:nvSpPr>
          <p:spPr>
            <a:xfrm rot="16200000">
              <a:off x="1544094" y="1433581"/>
              <a:ext cx="249618" cy="297610"/>
            </a:xfrm>
            <a:custGeom>
              <a:avLst/>
              <a:gdLst/>
              <a:ahLst/>
              <a:cxnLst/>
              <a:rect l="l" t="t" r="r" b="b"/>
              <a:pathLst>
                <a:path w="2708011" h="3228660">
                  <a:moveTo>
                    <a:pt x="1895121" y="2005092"/>
                  </a:moveTo>
                  <a:cubicBezTo>
                    <a:pt x="1769067" y="2196199"/>
                    <a:pt x="1559641" y="2315968"/>
                    <a:pt x="1331007" y="2327705"/>
                  </a:cubicBezTo>
                  <a:cubicBezTo>
                    <a:pt x="1102373" y="2339443"/>
                    <a:pt x="881783" y="2241749"/>
                    <a:pt x="736821" y="2064556"/>
                  </a:cubicBezTo>
                  <a:lnTo>
                    <a:pt x="885891" y="1942602"/>
                  </a:lnTo>
                  <a:cubicBezTo>
                    <a:pt x="992076" y="2072396"/>
                    <a:pt x="1153658" y="2143956"/>
                    <a:pt x="1321132" y="2135359"/>
                  </a:cubicBezTo>
                  <a:cubicBezTo>
                    <a:pt x="1488607" y="2126761"/>
                    <a:pt x="1642011" y="2039030"/>
                    <a:pt x="1734346" y="1899045"/>
                  </a:cubicBezTo>
                  <a:close/>
                  <a:moveTo>
                    <a:pt x="2315256" y="2179725"/>
                  </a:moveTo>
                  <a:cubicBezTo>
                    <a:pt x="2124977" y="2519973"/>
                    <a:pt x="1777729" y="2743099"/>
                    <a:pt x="1389179" y="2774782"/>
                  </a:cubicBezTo>
                  <a:cubicBezTo>
                    <a:pt x="1000629" y="2806465"/>
                    <a:pt x="621821" y="2642541"/>
                    <a:pt x="378934" y="2337614"/>
                  </a:cubicBezTo>
                  <a:lnTo>
                    <a:pt x="519502" y="2225645"/>
                  </a:lnTo>
                  <a:cubicBezTo>
                    <a:pt x="725082" y="2483736"/>
                    <a:pt x="1045705" y="2622480"/>
                    <a:pt x="1374574" y="2595664"/>
                  </a:cubicBezTo>
                  <a:cubicBezTo>
                    <a:pt x="1703443" y="2568848"/>
                    <a:pt x="1997353" y="2379994"/>
                    <a:pt x="2158406" y="2092008"/>
                  </a:cubicBezTo>
                  <a:close/>
                  <a:moveTo>
                    <a:pt x="2315941" y="1615003"/>
                  </a:moveTo>
                  <a:lnTo>
                    <a:pt x="272242" y="1615003"/>
                  </a:lnTo>
                  <a:lnTo>
                    <a:pt x="872561" y="666216"/>
                  </a:lnTo>
                  <a:lnTo>
                    <a:pt x="872561" y="219906"/>
                  </a:lnTo>
                  <a:cubicBezTo>
                    <a:pt x="872561" y="98674"/>
                    <a:pt x="970839" y="396"/>
                    <a:pt x="1092071" y="396"/>
                  </a:cubicBezTo>
                  <a:lnTo>
                    <a:pt x="1293841" y="396"/>
                  </a:lnTo>
                  <a:lnTo>
                    <a:pt x="1294092" y="0"/>
                  </a:lnTo>
                  <a:lnTo>
                    <a:pt x="1294343" y="396"/>
                  </a:lnTo>
                  <a:lnTo>
                    <a:pt x="1470231" y="396"/>
                  </a:lnTo>
                  <a:cubicBezTo>
                    <a:pt x="1591463" y="396"/>
                    <a:pt x="1689741" y="98674"/>
                    <a:pt x="1689741" y="219906"/>
                  </a:cubicBezTo>
                  <a:lnTo>
                    <a:pt x="1689741" y="625313"/>
                  </a:lnTo>
                  <a:close/>
                  <a:moveTo>
                    <a:pt x="2708011" y="2399368"/>
                  </a:moveTo>
                  <a:cubicBezTo>
                    <a:pt x="2440740" y="2877288"/>
                    <a:pt x="1950128" y="3187847"/>
                    <a:pt x="1403807" y="3224932"/>
                  </a:cubicBezTo>
                  <a:cubicBezTo>
                    <a:pt x="857486" y="3262017"/>
                    <a:pt x="329406" y="3020609"/>
                    <a:pt x="0" y="2583191"/>
                  </a:cubicBezTo>
                  <a:lnTo>
                    <a:pt x="143153" y="2475389"/>
                  </a:lnTo>
                  <a:cubicBezTo>
                    <a:pt x="436120" y="2864419"/>
                    <a:pt x="905784" y="3079123"/>
                    <a:pt x="1391671" y="3046140"/>
                  </a:cubicBezTo>
                  <a:cubicBezTo>
                    <a:pt x="1877558" y="3013157"/>
                    <a:pt x="2313899" y="2736952"/>
                    <a:pt x="2551604" y="231189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9" name="Oval 7">
              <a:extLst>
                <a:ext uri="{FF2B5EF4-FFF2-40B4-BE49-F238E27FC236}">
                  <a16:creationId xmlns:a16="http://schemas.microsoft.com/office/drawing/2014/main" id="{F54EF56C-AE93-4C91-A743-FCD76027AA35}"/>
                </a:ext>
              </a:extLst>
            </p:cNvPr>
            <p:cNvSpPr/>
            <p:nvPr/>
          </p:nvSpPr>
          <p:spPr>
            <a:xfrm>
              <a:off x="1392723" y="1773453"/>
              <a:ext cx="289159" cy="289159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415334" y="1947658"/>
                  </a:moveTo>
                  <a:lnTo>
                    <a:pt x="838053" y="2871852"/>
                  </a:lnTo>
                  <a:cubicBezTo>
                    <a:pt x="1312591" y="3168264"/>
                    <a:pt x="1913932" y="3170879"/>
                    <a:pt x="2391030" y="2878606"/>
                  </a:cubicBezTo>
                  <a:lnTo>
                    <a:pt x="1821709" y="1949263"/>
                  </a:lnTo>
                  <a:cubicBezTo>
                    <a:pt x="1763478" y="1986502"/>
                    <a:pt x="1694174" y="2007350"/>
                    <a:pt x="1620000" y="2007350"/>
                  </a:cubicBezTo>
                  <a:cubicBezTo>
                    <a:pt x="1544621" y="2007350"/>
                    <a:pt x="1474270" y="1985818"/>
                    <a:pt x="1415334" y="1947658"/>
                  </a:cubicBezTo>
                  <a:close/>
                  <a:moveTo>
                    <a:pt x="1620001" y="1350973"/>
                  </a:moveTo>
                  <a:cubicBezTo>
                    <a:pt x="1471421" y="1350973"/>
                    <a:pt x="1350973" y="1471421"/>
                    <a:pt x="1350973" y="1620001"/>
                  </a:cubicBezTo>
                  <a:cubicBezTo>
                    <a:pt x="1350973" y="1768581"/>
                    <a:pt x="1471421" y="1889029"/>
                    <a:pt x="1620001" y="1889029"/>
                  </a:cubicBezTo>
                  <a:cubicBezTo>
                    <a:pt x="1768581" y="1889029"/>
                    <a:pt x="1889029" y="1768581"/>
                    <a:pt x="1889029" y="1620001"/>
                  </a:cubicBezTo>
                  <a:cubicBezTo>
                    <a:pt x="1889029" y="1471421"/>
                    <a:pt x="1768581" y="1350973"/>
                    <a:pt x="1620001" y="1350973"/>
                  </a:cubicBezTo>
                  <a:close/>
                  <a:moveTo>
                    <a:pt x="2324470" y="322965"/>
                  </a:moveTo>
                  <a:lnTo>
                    <a:pt x="1804044" y="1281148"/>
                  </a:lnTo>
                  <a:cubicBezTo>
                    <a:pt x="1925507" y="1345192"/>
                    <a:pt x="2007350" y="1473038"/>
                    <a:pt x="2007350" y="1620000"/>
                  </a:cubicBezTo>
                  <a:lnTo>
                    <a:pt x="2005998" y="1633413"/>
                  </a:lnTo>
                  <a:lnTo>
                    <a:pt x="3095109" y="1671260"/>
                  </a:lnTo>
                  <a:cubicBezTo>
                    <a:pt x="3114541" y="1112092"/>
                    <a:pt x="2816135" y="590008"/>
                    <a:pt x="2324470" y="322965"/>
                  </a:cubicBezTo>
                  <a:close/>
                  <a:moveTo>
                    <a:pt x="926838" y="316888"/>
                  </a:moveTo>
                  <a:cubicBezTo>
                    <a:pt x="432869" y="579644"/>
                    <a:pt x="129933" y="1099113"/>
                    <a:pt x="144500" y="1658429"/>
                  </a:cubicBezTo>
                  <a:lnTo>
                    <a:pt x="1233664" y="1630062"/>
                  </a:lnTo>
                  <a:cubicBezTo>
                    <a:pt x="1232693" y="1626734"/>
                    <a:pt x="1232650" y="1623372"/>
                    <a:pt x="1232650" y="1620000"/>
                  </a:cubicBezTo>
                  <a:cubicBezTo>
                    <a:pt x="1232650" y="1471836"/>
                    <a:pt x="1315838" y="1343102"/>
                    <a:pt x="1438904" y="1279548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0" name="Freeform 19">
              <a:extLst>
                <a:ext uri="{FF2B5EF4-FFF2-40B4-BE49-F238E27FC236}">
                  <a16:creationId xmlns:a16="http://schemas.microsoft.com/office/drawing/2014/main" id="{2A3BF1E2-9A10-4D7E-AA42-65260F667A89}"/>
                </a:ext>
              </a:extLst>
            </p:cNvPr>
            <p:cNvSpPr/>
            <p:nvPr/>
          </p:nvSpPr>
          <p:spPr>
            <a:xfrm>
              <a:off x="1915525" y="1461826"/>
              <a:ext cx="234841" cy="290601"/>
            </a:xfrm>
            <a:custGeom>
              <a:avLst/>
              <a:gdLst>
                <a:gd name="connsiteX0" fmla="*/ 371475 w 1600200"/>
                <a:gd name="connsiteY0" fmla="*/ 0 h 1857375"/>
                <a:gd name="connsiteX1" fmla="*/ 628650 w 1600200"/>
                <a:gd name="connsiteY1" fmla="*/ 523875 h 1857375"/>
                <a:gd name="connsiteX2" fmla="*/ 400050 w 1600200"/>
                <a:gd name="connsiteY2" fmla="*/ 561975 h 1857375"/>
                <a:gd name="connsiteX3" fmla="*/ 1019175 w 1600200"/>
                <a:gd name="connsiteY3" fmla="*/ 1438275 h 1857375"/>
                <a:gd name="connsiteX4" fmla="*/ 1219200 w 1600200"/>
                <a:gd name="connsiteY4" fmla="*/ 1238250 h 1857375"/>
                <a:gd name="connsiteX5" fmla="*/ 1600200 w 1600200"/>
                <a:gd name="connsiteY5" fmla="*/ 1666875 h 1857375"/>
                <a:gd name="connsiteX6" fmla="*/ 1038225 w 1600200"/>
                <a:gd name="connsiteY6" fmla="*/ 1857375 h 1857375"/>
                <a:gd name="connsiteX7" fmla="*/ 0 w 1600200"/>
                <a:gd name="connsiteY7" fmla="*/ 314325 h 1857375"/>
                <a:gd name="connsiteX8" fmla="*/ 371475 w 1600200"/>
                <a:gd name="connsiteY8" fmla="*/ 0 h 1857375"/>
                <a:gd name="connsiteX0" fmla="*/ 371475 w 1600200"/>
                <a:gd name="connsiteY0" fmla="*/ 0 h 1917951"/>
                <a:gd name="connsiteX1" fmla="*/ 628650 w 1600200"/>
                <a:gd name="connsiteY1" fmla="*/ 584451 h 1917951"/>
                <a:gd name="connsiteX2" fmla="*/ 400050 w 1600200"/>
                <a:gd name="connsiteY2" fmla="*/ 622551 h 1917951"/>
                <a:gd name="connsiteX3" fmla="*/ 1019175 w 1600200"/>
                <a:gd name="connsiteY3" fmla="*/ 1498851 h 1917951"/>
                <a:gd name="connsiteX4" fmla="*/ 1219200 w 1600200"/>
                <a:gd name="connsiteY4" fmla="*/ 1298826 h 1917951"/>
                <a:gd name="connsiteX5" fmla="*/ 1600200 w 1600200"/>
                <a:gd name="connsiteY5" fmla="*/ 1727451 h 1917951"/>
                <a:gd name="connsiteX6" fmla="*/ 1038225 w 1600200"/>
                <a:gd name="connsiteY6" fmla="*/ 1917951 h 1917951"/>
                <a:gd name="connsiteX7" fmla="*/ 0 w 1600200"/>
                <a:gd name="connsiteY7" fmla="*/ 374901 h 1917951"/>
                <a:gd name="connsiteX8" fmla="*/ 371475 w 1600200"/>
                <a:gd name="connsiteY8" fmla="*/ 0 h 1917951"/>
                <a:gd name="connsiteX0" fmla="*/ 371475 w 1600200"/>
                <a:gd name="connsiteY0" fmla="*/ 1277 h 1919228"/>
                <a:gd name="connsiteX1" fmla="*/ 628650 w 1600200"/>
                <a:gd name="connsiteY1" fmla="*/ 585728 h 1919228"/>
                <a:gd name="connsiteX2" fmla="*/ 400050 w 1600200"/>
                <a:gd name="connsiteY2" fmla="*/ 623828 h 1919228"/>
                <a:gd name="connsiteX3" fmla="*/ 1019175 w 1600200"/>
                <a:gd name="connsiteY3" fmla="*/ 1500128 h 1919228"/>
                <a:gd name="connsiteX4" fmla="*/ 1219200 w 1600200"/>
                <a:gd name="connsiteY4" fmla="*/ 1300103 h 1919228"/>
                <a:gd name="connsiteX5" fmla="*/ 1600200 w 1600200"/>
                <a:gd name="connsiteY5" fmla="*/ 1728728 h 1919228"/>
                <a:gd name="connsiteX6" fmla="*/ 1038225 w 1600200"/>
                <a:gd name="connsiteY6" fmla="*/ 1919228 h 1919228"/>
                <a:gd name="connsiteX7" fmla="*/ 0 w 1600200"/>
                <a:gd name="connsiteY7" fmla="*/ 376178 h 1919228"/>
                <a:gd name="connsiteX8" fmla="*/ 371475 w 1600200"/>
                <a:gd name="connsiteY8" fmla="*/ 1277 h 1919228"/>
                <a:gd name="connsiteX0" fmla="*/ 371475 w 1600200"/>
                <a:gd name="connsiteY0" fmla="*/ 1277 h 1919228"/>
                <a:gd name="connsiteX1" fmla="*/ 628650 w 1600200"/>
                <a:gd name="connsiteY1" fmla="*/ 585728 h 1919228"/>
                <a:gd name="connsiteX2" fmla="*/ 400050 w 1600200"/>
                <a:gd name="connsiteY2" fmla="*/ 623828 h 1919228"/>
                <a:gd name="connsiteX3" fmla="*/ 1019175 w 1600200"/>
                <a:gd name="connsiteY3" fmla="*/ 1500128 h 1919228"/>
                <a:gd name="connsiteX4" fmla="*/ 1219200 w 1600200"/>
                <a:gd name="connsiteY4" fmla="*/ 1300103 h 1919228"/>
                <a:gd name="connsiteX5" fmla="*/ 1600200 w 1600200"/>
                <a:gd name="connsiteY5" fmla="*/ 1728728 h 1919228"/>
                <a:gd name="connsiteX6" fmla="*/ 1038225 w 1600200"/>
                <a:gd name="connsiteY6" fmla="*/ 1919228 h 1919228"/>
                <a:gd name="connsiteX7" fmla="*/ 0 w 1600200"/>
                <a:gd name="connsiteY7" fmla="*/ 376178 h 1919228"/>
                <a:gd name="connsiteX8" fmla="*/ 371475 w 1600200"/>
                <a:gd name="connsiteY8" fmla="*/ 1277 h 1919228"/>
                <a:gd name="connsiteX0" fmla="*/ 371475 w 1600200"/>
                <a:gd name="connsiteY0" fmla="*/ 1544 h 1919495"/>
                <a:gd name="connsiteX1" fmla="*/ 628650 w 1600200"/>
                <a:gd name="connsiteY1" fmla="*/ 585995 h 1919495"/>
                <a:gd name="connsiteX2" fmla="*/ 400050 w 1600200"/>
                <a:gd name="connsiteY2" fmla="*/ 624095 h 1919495"/>
                <a:gd name="connsiteX3" fmla="*/ 1019175 w 1600200"/>
                <a:gd name="connsiteY3" fmla="*/ 1500395 h 1919495"/>
                <a:gd name="connsiteX4" fmla="*/ 1219200 w 1600200"/>
                <a:gd name="connsiteY4" fmla="*/ 1300370 h 1919495"/>
                <a:gd name="connsiteX5" fmla="*/ 1600200 w 1600200"/>
                <a:gd name="connsiteY5" fmla="*/ 1728995 h 1919495"/>
                <a:gd name="connsiteX6" fmla="*/ 1038225 w 1600200"/>
                <a:gd name="connsiteY6" fmla="*/ 1919495 h 1919495"/>
                <a:gd name="connsiteX7" fmla="*/ 0 w 1600200"/>
                <a:gd name="connsiteY7" fmla="*/ 376445 h 1919495"/>
                <a:gd name="connsiteX8" fmla="*/ 371475 w 1600200"/>
                <a:gd name="connsiteY8" fmla="*/ 1544 h 1919495"/>
                <a:gd name="connsiteX0" fmla="*/ 371475 w 1600200"/>
                <a:gd name="connsiteY0" fmla="*/ 1487 h 1919438"/>
                <a:gd name="connsiteX1" fmla="*/ 568075 w 1600200"/>
                <a:gd name="connsiteY1" fmla="*/ 603245 h 1919438"/>
                <a:gd name="connsiteX2" fmla="*/ 400050 w 1600200"/>
                <a:gd name="connsiteY2" fmla="*/ 624038 h 1919438"/>
                <a:gd name="connsiteX3" fmla="*/ 1019175 w 1600200"/>
                <a:gd name="connsiteY3" fmla="*/ 1500338 h 1919438"/>
                <a:gd name="connsiteX4" fmla="*/ 1219200 w 1600200"/>
                <a:gd name="connsiteY4" fmla="*/ 1300313 h 1919438"/>
                <a:gd name="connsiteX5" fmla="*/ 1600200 w 1600200"/>
                <a:gd name="connsiteY5" fmla="*/ 1728938 h 1919438"/>
                <a:gd name="connsiteX6" fmla="*/ 1038225 w 1600200"/>
                <a:gd name="connsiteY6" fmla="*/ 1919438 h 1919438"/>
                <a:gd name="connsiteX7" fmla="*/ 0 w 1600200"/>
                <a:gd name="connsiteY7" fmla="*/ 376388 h 1919438"/>
                <a:gd name="connsiteX8" fmla="*/ 371475 w 1600200"/>
                <a:gd name="connsiteY8" fmla="*/ 1487 h 1919438"/>
                <a:gd name="connsiteX0" fmla="*/ 371475 w 1600200"/>
                <a:gd name="connsiteY0" fmla="*/ 1032 h 1918983"/>
                <a:gd name="connsiteX1" fmla="*/ 568075 w 1600200"/>
                <a:gd name="connsiteY1" fmla="*/ 602790 h 1918983"/>
                <a:gd name="connsiteX2" fmla="*/ 400050 w 1600200"/>
                <a:gd name="connsiteY2" fmla="*/ 623583 h 1918983"/>
                <a:gd name="connsiteX3" fmla="*/ 1019175 w 1600200"/>
                <a:gd name="connsiteY3" fmla="*/ 1499883 h 1918983"/>
                <a:gd name="connsiteX4" fmla="*/ 1219200 w 1600200"/>
                <a:gd name="connsiteY4" fmla="*/ 1299858 h 1918983"/>
                <a:gd name="connsiteX5" fmla="*/ 1600200 w 1600200"/>
                <a:gd name="connsiteY5" fmla="*/ 1728483 h 1918983"/>
                <a:gd name="connsiteX6" fmla="*/ 1038225 w 1600200"/>
                <a:gd name="connsiteY6" fmla="*/ 1918983 h 1918983"/>
                <a:gd name="connsiteX7" fmla="*/ 0 w 1600200"/>
                <a:gd name="connsiteY7" fmla="*/ 375933 h 1918983"/>
                <a:gd name="connsiteX8" fmla="*/ 371475 w 1600200"/>
                <a:gd name="connsiteY8" fmla="*/ 1032 h 1918983"/>
                <a:gd name="connsiteX0" fmla="*/ 371475 w 1600200"/>
                <a:gd name="connsiteY0" fmla="*/ 1088 h 1919039"/>
                <a:gd name="connsiteX1" fmla="*/ 568075 w 1600200"/>
                <a:gd name="connsiteY1" fmla="*/ 602846 h 1919039"/>
                <a:gd name="connsiteX2" fmla="*/ 400050 w 1600200"/>
                <a:gd name="connsiteY2" fmla="*/ 623639 h 1919039"/>
                <a:gd name="connsiteX3" fmla="*/ 1019175 w 1600200"/>
                <a:gd name="connsiteY3" fmla="*/ 1499939 h 1919039"/>
                <a:gd name="connsiteX4" fmla="*/ 1219200 w 1600200"/>
                <a:gd name="connsiteY4" fmla="*/ 1299914 h 1919039"/>
                <a:gd name="connsiteX5" fmla="*/ 1600200 w 1600200"/>
                <a:gd name="connsiteY5" fmla="*/ 1728539 h 1919039"/>
                <a:gd name="connsiteX6" fmla="*/ 1038225 w 1600200"/>
                <a:gd name="connsiteY6" fmla="*/ 1919039 h 1919039"/>
                <a:gd name="connsiteX7" fmla="*/ 0 w 1600200"/>
                <a:gd name="connsiteY7" fmla="*/ 375989 h 1919039"/>
                <a:gd name="connsiteX8" fmla="*/ 371475 w 1600200"/>
                <a:gd name="connsiteY8" fmla="*/ 1088 h 1919039"/>
                <a:gd name="connsiteX0" fmla="*/ 371475 w 1600200"/>
                <a:gd name="connsiteY0" fmla="*/ 1088 h 1919039"/>
                <a:gd name="connsiteX1" fmla="*/ 568075 w 1600200"/>
                <a:gd name="connsiteY1" fmla="*/ 602846 h 1919039"/>
                <a:gd name="connsiteX2" fmla="*/ 400050 w 1600200"/>
                <a:gd name="connsiteY2" fmla="*/ 623639 h 1919039"/>
                <a:gd name="connsiteX3" fmla="*/ 1019175 w 1600200"/>
                <a:gd name="connsiteY3" fmla="*/ 1499939 h 1919039"/>
                <a:gd name="connsiteX4" fmla="*/ 1219200 w 1600200"/>
                <a:gd name="connsiteY4" fmla="*/ 1299914 h 1919039"/>
                <a:gd name="connsiteX5" fmla="*/ 1600200 w 1600200"/>
                <a:gd name="connsiteY5" fmla="*/ 1728539 h 1919039"/>
                <a:gd name="connsiteX6" fmla="*/ 1038225 w 1600200"/>
                <a:gd name="connsiteY6" fmla="*/ 1919039 h 1919039"/>
                <a:gd name="connsiteX7" fmla="*/ 0 w 1600200"/>
                <a:gd name="connsiteY7" fmla="*/ 375989 h 1919039"/>
                <a:gd name="connsiteX8" fmla="*/ 371475 w 1600200"/>
                <a:gd name="connsiteY8" fmla="*/ 1088 h 191903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400050 w 1600200"/>
                <a:gd name="connsiteY2" fmla="*/ 623669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408703 w 1600200"/>
                <a:gd name="connsiteY2" fmla="*/ 643860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59666 w 1600200"/>
                <a:gd name="connsiteY2" fmla="*/ 643860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70138 w 1600200"/>
                <a:gd name="connsiteY3" fmla="*/ 1517276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0522 w 1600200"/>
                <a:gd name="connsiteY3" fmla="*/ 1534584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96099 w 1600200"/>
                <a:gd name="connsiteY3" fmla="*/ 1546122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173048 w 1600200"/>
                <a:gd name="connsiteY4" fmla="*/ 1311482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173048 w 1600200"/>
                <a:gd name="connsiteY4" fmla="*/ 1311482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173048 w 1600200"/>
                <a:gd name="connsiteY4" fmla="*/ 1311482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173048 w 1600200"/>
                <a:gd name="connsiteY4" fmla="*/ 1311482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588662"/>
                <a:gd name="connsiteY0" fmla="*/ 1118 h 1919069"/>
                <a:gd name="connsiteX1" fmla="*/ 568075 w 1588662"/>
                <a:gd name="connsiteY1" fmla="*/ 602876 h 1919069"/>
                <a:gd name="connsiteX2" fmla="*/ 374089 w 1588662"/>
                <a:gd name="connsiteY2" fmla="*/ 646744 h 1919069"/>
                <a:gd name="connsiteX3" fmla="*/ 987445 w 1588662"/>
                <a:gd name="connsiteY3" fmla="*/ 1528815 h 1919069"/>
                <a:gd name="connsiteX4" fmla="*/ 1173048 w 1588662"/>
                <a:gd name="connsiteY4" fmla="*/ 1311482 h 1919069"/>
                <a:gd name="connsiteX5" fmla="*/ 1588662 w 1588662"/>
                <a:gd name="connsiteY5" fmla="*/ 1699723 h 1919069"/>
                <a:gd name="connsiteX6" fmla="*/ 1038225 w 1588662"/>
                <a:gd name="connsiteY6" fmla="*/ 1919069 h 1919069"/>
                <a:gd name="connsiteX7" fmla="*/ 0 w 1588662"/>
                <a:gd name="connsiteY7" fmla="*/ 376019 h 1919069"/>
                <a:gd name="connsiteX8" fmla="*/ 371475 w 1588662"/>
                <a:gd name="connsiteY8" fmla="*/ 1118 h 1919069"/>
                <a:gd name="connsiteX0" fmla="*/ 371475 w 1600166"/>
                <a:gd name="connsiteY0" fmla="*/ 1118 h 1919069"/>
                <a:gd name="connsiteX1" fmla="*/ 568075 w 1600166"/>
                <a:gd name="connsiteY1" fmla="*/ 602876 h 1919069"/>
                <a:gd name="connsiteX2" fmla="*/ 374089 w 1600166"/>
                <a:gd name="connsiteY2" fmla="*/ 646744 h 1919069"/>
                <a:gd name="connsiteX3" fmla="*/ 987445 w 1600166"/>
                <a:gd name="connsiteY3" fmla="*/ 1528815 h 1919069"/>
                <a:gd name="connsiteX4" fmla="*/ 1173048 w 1600166"/>
                <a:gd name="connsiteY4" fmla="*/ 1311482 h 1919069"/>
                <a:gd name="connsiteX5" fmla="*/ 1588662 w 1600166"/>
                <a:gd name="connsiteY5" fmla="*/ 1699723 h 1919069"/>
                <a:gd name="connsiteX6" fmla="*/ 1038225 w 1600166"/>
                <a:gd name="connsiteY6" fmla="*/ 1919069 h 1919069"/>
                <a:gd name="connsiteX7" fmla="*/ 0 w 1600166"/>
                <a:gd name="connsiteY7" fmla="*/ 376019 h 1919069"/>
                <a:gd name="connsiteX8" fmla="*/ 371475 w 1600166"/>
                <a:gd name="connsiteY8" fmla="*/ 1118 h 1919069"/>
                <a:gd name="connsiteX0" fmla="*/ 371475 w 1600166"/>
                <a:gd name="connsiteY0" fmla="*/ 1118 h 1919069"/>
                <a:gd name="connsiteX1" fmla="*/ 568075 w 1600166"/>
                <a:gd name="connsiteY1" fmla="*/ 602876 h 1919069"/>
                <a:gd name="connsiteX2" fmla="*/ 374089 w 1600166"/>
                <a:gd name="connsiteY2" fmla="*/ 646744 h 1919069"/>
                <a:gd name="connsiteX3" fmla="*/ 987445 w 1600166"/>
                <a:gd name="connsiteY3" fmla="*/ 1528815 h 1919069"/>
                <a:gd name="connsiteX4" fmla="*/ 1173048 w 1600166"/>
                <a:gd name="connsiteY4" fmla="*/ 1311482 h 1919069"/>
                <a:gd name="connsiteX5" fmla="*/ 1588662 w 1600166"/>
                <a:gd name="connsiteY5" fmla="*/ 1699723 h 1919069"/>
                <a:gd name="connsiteX6" fmla="*/ 1038225 w 1600166"/>
                <a:gd name="connsiteY6" fmla="*/ 1919069 h 1919069"/>
                <a:gd name="connsiteX7" fmla="*/ 0 w 1600166"/>
                <a:gd name="connsiteY7" fmla="*/ 376019 h 1919069"/>
                <a:gd name="connsiteX8" fmla="*/ 371475 w 1600166"/>
                <a:gd name="connsiteY8" fmla="*/ 1118 h 1919069"/>
                <a:gd name="connsiteX0" fmla="*/ 371475 w 1596260"/>
                <a:gd name="connsiteY0" fmla="*/ 1118 h 1919069"/>
                <a:gd name="connsiteX1" fmla="*/ 568075 w 1596260"/>
                <a:gd name="connsiteY1" fmla="*/ 602876 h 1919069"/>
                <a:gd name="connsiteX2" fmla="*/ 374089 w 1596260"/>
                <a:gd name="connsiteY2" fmla="*/ 646744 h 1919069"/>
                <a:gd name="connsiteX3" fmla="*/ 987445 w 1596260"/>
                <a:gd name="connsiteY3" fmla="*/ 1528815 h 1919069"/>
                <a:gd name="connsiteX4" fmla="*/ 1173048 w 1596260"/>
                <a:gd name="connsiteY4" fmla="*/ 1311482 h 1919069"/>
                <a:gd name="connsiteX5" fmla="*/ 1588662 w 1596260"/>
                <a:gd name="connsiteY5" fmla="*/ 1699723 h 1919069"/>
                <a:gd name="connsiteX6" fmla="*/ 1038225 w 1596260"/>
                <a:gd name="connsiteY6" fmla="*/ 1919069 h 1919069"/>
                <a:gd name="connsiteX7" fmla="*/ 0 w 1596260"/>
                <a:gd name="connsiteY7" fmla="*/ 376019 h 1919069"/>
                <a:gd name="connsiteX8" fmla="*/ 371475 w 1596260"/>
                <a:gd name="connsiteY8" fmla="*/ 1118 h 1919069"/>
                <a:gd name="connsiteX0" fmla="*/ 371475 w 1596260"/>
                <a:gd name="connsiteY0" fmla="*/ 1118 h 1919069"/>
                <a:gd name="connsiteX1" fmla="*/ 568075 w 1596260"/>
                <a:gd name="connsiteY1" fmla="*/ 602876 h 1919069"/>
                <a:gd name="connsiteX2" fmla="*/ 374089 w 1596260"/>
                <a:gd name="connsiteY2" fmla="*/ 646744 h 1919069"/>
                <a:gd name="connsiteX3" fmla="*/ 987445 w 1596260"/>
                <a:gd name="connsiteY3" fmla="*/ 1528815 h 1919069"/>
                <a:gd name="connsiteX4" fmla="*/ 1173048 w 1596260"/>
                <a:gd name="connsiteY4" fmla="*/ 1311482 h 1919069"/>
                <a:gd name="connsiteX5" fmla="*/ 1588662 w 1596260"/>
                <a:gd name="connsiteY5" fmla="*/ 1699723 h 1919069"/>
                <a:gd name="connsiteX6" fmla="*/ 1038225 w 1596260"/>
                <a:gd name="connsiteY6" fmla="*/ 1919069 h 1919069"/>
                <a:gd name="connsiteX7" fmla="*/ 0 w 1596260"/>
                <a:gd name="connsiteY7" fmla="*/ 376019 h 1919069"/>
                <a:gd name="connsiteX8" fmla="*/ 371475 w 1596260"/>
                <a:gd name="connsiteY8" fmla="*/ 1118 h 1919069"/>
                <a:gd name="connsiteX0" fmla="*/ 371475 w 1596260"/>
                <a:gd name="connsiteY0" fmla="*/ 1118 h 1946976"/>
                <a:gd name="connsiteX1" fmla="*/ 568075 w 1596260"/>
                <a:gd name="connsiteY1" fmla="*/ 602876 h 1946976"/>
                <a:gd name="connsiteX2" fmla="*/ 374089 w 1596260"/>
                <a:gd name="connsiteY2" fmla="*/ 646744 h 1946976"/>
                <a:gd name="connsiteX3" fmla="*/ 987445 w 1596260"/>
                <a:gd name="connsiteY3" fmla="*/ 1528815 h 1946976"/>
                <a:gd name="connsiteX4" fmla="*/ 1173048 w 1596260"/>
                <a:gd name="connsiteY4" fmla="*/ 1311482 h 1946976"/>
                <a:gd name="connsiteX5" fmla="*/ 1588662 w 1596260"/>
                <a:gd name="connsiteY5" fmla="*/ 1699723 h 1946976"/>
                <a:gd name="connsiteX6" fmla="*/ 1038225 w 1596260"/>
                <a:gd name="connsiteY6" fmla="*/ 1919069 h 1946976"/>
                <a:gd name="connsiteX7" fmla="*/ 0 w 1596260"/>
                <a:gd name="connsiteY7" fmla="*/ 376019 h 1946976"/>
                <a:gd name="connsiteX8" fmla="*/ 371475 w 1596260"/>
                <a:gd name="connsiteY8" fmla="*/ 1118 h 1946976"/>
                <a:gd name="connsiteX0" fmla="*/ 357053 w 1581838"/>
                <a:gd name="connsiteY0" fmla="*/ 1118 h 1946976"/>
                <a:gd name="connsiteX1" fmla="*/ 553653 w 1581838"/>
                <a:gd name="connsiteY1" fmla="*/ 602876 h 1946976"/>
                <a:gd name="connsiteX2" fmla="*/ 359667 w 1581838"/>
                <a:gd name="connsiteY2" fmla="*/ 646744 h 1946976"/>
                <a:gd name="connsiteX3" fmla="*/ 973023 w 1581838"/>
                <a:gd name="connsiteY3" fmla="*/ 1528815 h 1946976"/>
                <a:gd name="connsiteX4" fmla="*/ 1158626 w 1581838"/>
                <a:gd name="connsiteY4" fmla="*/ 1311482 h 1946976"/>
                <a:gd name="connsiteX5" fmla="*/ 1574240 w 1581838"/>
                <a:gd name="connsiteY5" fmla="*/ 1699723 h 1946976"/>
                <a:gd name="connsiteX6" fmla="*/ 1023803 w 1581838"/>
                <a:gd name="connsiteY6" fmla="*/ 1919069 h 1946976"/>
                <a:gd name="connsiteX7" fmla="*/ 0 w 1581838"/>
                <a:gd name="connsiteY7" fmla="*/ 378903 h 1946976"/>
                <a:gd name="connsiteX8" fmla="*/ 357053 w 1581838"/>
                <a:gd name="connsiteY8" fmla="*/ 1118 h 1946976"/>
                <a:gd name="connsiteX0" fmla="*/ 357053 w 1581838"/>
                <a:gd name="connsiteY0" fmla="*/ 1118 h 1946976"/>
                <a:gd name="connsiteX1" fmla="*/ 553653 w 1581838"/>
                <a:gd name="connsiteY1" fmla="*/ 602876 h 1946976"/>
                <a:gd name="connsiteX2" fmla="*/ 359667 w 1581838"/>
                <a:gd name="connsiteY2" fmla="*/ 646744 h 1946976"/>
                <a:gd name="connsiteX3" fmla="*/ 973023 w 1581838"/>
                <a:gd name="connsiteY3" fmla="*/ 1528815 h 1946976"/>
                <a:gd name="connsiteX4" fmla="*/ 1158626 w 1581838"/>
                <a:gd name="connsiteY4" fmla="*/ 1311482 h 1946976"/>
                <a:gd name="connsiteX5" fmla="*/ 1574240 w 1581838"/>
                <a:gd name="connsiteY5" fmla="*/ 1699723 h 1946976"/>
                <a:gd name="connsiteX6" fmla="*/ 1023803 w 1581838"/>
                <a:gd name="connsiteY6" fmla="*/ 1919069 h 1946976"/>
                <a:gd name="connsiteX7" fmla="*/ 0 w 1581838"/>
                <a:gd name="connsiteY7" fmla="*/ 378903 h 1946976"/>
                <a:gd name="connsiteX8" fmla="*/ 357053 w 1581838"/>
                <a:gd name="connsiteY8" fmla="*/ 1118 h 1946976"/>
                <a:gd name="connsiteX0" fmla="*/ 357053 w 1581838"/>
                <a:gd name="connsiteY0" fmla="*/ 1118 h 1946976"/>
                <a:gd name="connsiteX1" fmla="*/ 553653 w 1581838"/>
                <a:gd name="connsiteY1" fmla="*/ 602876 h 1946976"/>
                <a:gd name="connsiteX2" fmla="*/ 359667 w 1581838"/>
                <a:gd name="connsiteY2" fmla="*/ 646744 h 1946976"/>
                <a:gd name="connsiteX3" fmla="*/ 973023 w 1581838"/>
                <a:gd name="connsiteY3" fmla="*/ 1528815 h 1946976"/>
                <a:gd name="connsiteX4" fmla="*/ 1158626 w 1581838"/>
                <a:gd name="connsiteY4" fmla="*/ 1311482 h 1946976"/>
                <a:gd name="connsiteX5" fmla="*/ 1574240 w 1581838"/>
                <a:gd name="connsiteY5" fmla="*/ 1699723 h 1946976"/>
                <a:gd name="connsiteX6" fmla="*/ 1023803 w 1581838"/>
                <a:gd name="connsiteY6" fmla="*/ 1919069 h 1946976"/>
                <a:gd name="connsiteX7" fmla="*/ 0 w 1581838"/>
                <a:gd name="connsiteY7" fmla="*/ 378903 h 1946976"/>
                <a:gd name="connsiteX8" fmla="*/ 357053 w 1581838"/>
                <a:gd name="connsiteY8" fmla="*/ 1118 h 1946976"/>
                <a:gd name="connsiteX0" fmla="*/ 333976 w 1558761"/>
                <a:gd name="connsiteY0" fmla="*/ 1118 h 1946976"/>
                <a:gd name="connsiteX1" fmla="*/ 530576 w 1558761"/>
                <a:gd name="connsiteY1" fmla="*/ 602876 h 1946976"/>
                <a:gd name="connsiteX2" fmla="*/ 336590 w 1558761"/>
                <a:gd name="connsiteY2" fmla="*/ 646744 h 1946976"/>
                <a:gd name="connsiteX3" fmla="*/ 949946 w 1558761"/>
                <a:gd name="connsiteY3" fmla="*/ 1528815 h 1946976"/>
                <a:gd name="connsiteX4" fmla="*/ 1135549 w 1558761"/>
                <a:gd name="connsiteY4" fmla="*/ 1311482 h 1946976"/>
                <a:gd name="connsiteX5" fmla="*/ 1551163 w 1558761"/>
                <a:gd name="connsiteY5" fmla="*/ 1699723 h 1946976"/>
                <a:gd name="connsiteX6" fmla="*/ 1000726 w 1558761"/>
                <a:gd name="connsiteY6" fmla="*/ 1919069 h 1946976"/>
                <a:gd name="connsiteX7" fmla="*/ 0 w 1558761"/>
                <a:gd name="connsiteY7" fmla="*/ 390441 h 1946976"/>
                <a:gd name="connsiteX8" fmla="*/ 333976 w 1558761"/>
                <a:gd name="connsiteY8" fmla="*/ 1118 h 1946976"/>
                <a:gd name="connsiteX0" fmla="*/ 335877 w 1560662"/>
                <a:gd name="connsiteY0" fmla="*/ 1118 h 1946976"/>
                <a:gd name="connsiteX1" fmla="*/ 532477 w 1560662"/>
                <a:gd name="connsiteY1" fmla="*/ 602876 h 1946976"/>
                <a:gd name="connsiteX2" fmla="*/ 338491 w 1560662"/>
                <a:gd name="connsiteY2" fmla="*/ 646744 h 1946976"/>
                <a:gd name="connsiteX3" fmla="*/ 951847 w 1560662"/>
                <a:gd name="connsiteY3" fmla="*/ 1528815 h 1946976"/>
                <a:gd name="connsiteX4" fmla="*/ 1137450 w 1560662"/>
                <a:gd name="connsiteY4" fmla="*/ 1311482 h 1946976"/>
                <a:gd name="connsiteX5" fmla="*/ 1553064 w 1560662"/>
                <a:gd name="connsiteY5" fmla="*/ 1699723 h 1946976"/>
                <a:gd name="connsiteX6" fmla="*/ 1002627 w 1560662"/>
                <a:gd name="connsiteY6" fmla="*/ 1919069 h 1946976"/>
                <a:gd name="connsiteX7" fmla="*/ 1901 w 1560662"/>
                <a:gd name="connsiteY7" fmla="*/ 390441 h 1946976"/>
                <a:gd name="connsiteX8" fmla="*/ 335877 w 1560662"/>
                <a:gd name="connsiteY8" fmla="*/ 1118 h 1946976"/>
                <a:gd name="connsiteX0" fmla="*/ 335877 w 1560662"/>
                <a:gd name="connsiteY0" fmla="*/ 1118 h 1946976"/>
                <a:gd name="connsiteX1" fmla="*/ 532477 w 1560662"/>
                <a:gd name="connsiteY1" fmla="*/ 602876 h 1946976"/>
                <a:gd name="connsiteX2" fmla="*/ 338491 w 1560662"/>
                <a:gd name="connsiteY2" fmla="*/ 646744 h 1946976"/>
                <a:gd name="connsiteX3" fmla="*/ 951847 w 1560662"/>
                <a:gd name="connsiteY3" fmla="*/ 1528815 h 1946976"/>
                <a:gd name="connsiteX4" fmla="*/ 1137450 w 1560662"/>
                <a:gd name="connsiteY4" fmla="*/ 1311482 h 1946976"/>
                <a:gd name="connsiteX5" fmla="*/ 1553064 w 1560662"/>
                <a:gd name="connsiteY5" fmla="*/ 1699723 h 1946976"/>
                <a:gd name="connsiteX6" fmla="*/ 1002627 w 1560662"/>
                <a:gd name="connsiteY6" fmla="*/ 1919069 h 1946976"/>
                <a:gd name="connsiteX7" fmla="*/ 1901 w 1560662"/>
                <a:gd name="connsiteY7" fmla="*/ 390441 h 1946976"/>
                <a:gd name="connsiteX8" fmla="*/ 335877 w 1560662"/>
                <a:gd name="connsiteY8" fmla="*/ 1118 h 1946976"/>
                <a:gd name="connsiteX0" fmla="*/ 335877 w 1560662"/>
                <a:gd name="connsiteY0" fmla="*/ 1118 h 1946976"/>
                <a:gd name="connsiteX1" fmla="*/ 532477 w 1560662"/>
                <a:gd name="connsiteY1" fmla="*/ 602876 h 1946976"/>
                <a:gd name="connsiteX2" fmla="*/ 338491 w 1560662"/>
                <a:gd name="connsiteY2" fmla="*/ 646744 h 1946976"/>
                <a:gd name="connsiteX3" fmla="*/ 951847 w 1560662"/>
                <a:gd name="connsiteY3" fmla="*/ 1528815 h 1946976"/>
                <a:gd name="connsiteX4" fmla="*/ 1137450 w 1560662"/>
                <a:gd name="connsiteY4" fmla="*/ 1311482 h 1946976"/>
                <a:gd name="connsiteX5" fmla="*/ 1553064 w 1560662"/>
                <a:gd name="connsiteY5" fmla="*/ 1699723 h 1946976"/>
                <a:gd name="connsiteX6" fmla="*/ 1002627 w 1560662"/>
                <a:gd name="connsiteY6" fmla="*/ 1919069 h 1946976"/>
                <a:gd name="connsiteX7" fmla="*/ 1901 w 1560662"/>
                <a:gd name="connsiteY7" fmla="*/ 390441 h 1946976"/>
                <a:gd name="connsiteX8" fmla="*/ 335877 w 1560662"/>
                <a:gd name="connsiteY8" fmla="*/ 1118 h 1946976"/>
                <a:gd name="connsiteX0" fmla="*/ 335877 w 1560662"/>
                <a:gd name="connsiteY0" fmla="*/ 1118 h 1946976"/>
                <a:gd name="connsiteX1" fmla="*/ 532477 w 1560662"/>
                <a:gd name="connsiteY1" fmla="*/ 602876 h 1946976"/>
                <a:gd name="connsiteX2" fmla="*/ 344260 w 1560662"/>
                <a:gd name="connsiteY2" fmla="*/ 655398 h 1946976"/>
                <a:gd name="connsiteX3" fmla="*/ 951847 w 1560662"/>
                <a:gd name="connsiteY3" fmla="*/ 1528815 h 1946976"/>
                <a:gd name="connsiteX4" fmla="*/ 1137450 w 1560662"/>
                <a:gd name="connsiteY4" fmla="*/ 1311482 h 1946976"/>
                <a:gd name="connsiteX5" fmla="*/ 1553064 w 1560662"/>
                <a:gd name="connsiteY5" fmla="*/ 1699723 h 1946976"/>
                <a:gd name="connsiteX6" fmla="*/ 1002627 w 1560662"/>
                <a:gd name="connsiteY6" fmla="*/ 1919069 h 1946976"/>
                <a:gd name="connsiteX7" fmla="*/ 1901 w 1560662"/>
                <a:gd name="connsiteY7" fmla="*/ 390441 h 1946976"/>
                <a:gd name="connsiteX8" fmla="*/ 335877 w 1560662"/>
                <a:gd name="connsiteY8" fmla="*/ 1118 h 1946976"/>
                <a:gd name="connsiteX0" fmla="*/ 335877 w 1560662"/>
                <a:gd name="connsiteY0" fmla="*/ 196 h 1946054"/>
                <a:gd name="connsiteX1" fmla="*/ 532477 w 1560662"/>
                <a:gd name="connsiteY1" fmla="*/ 601954 h 1946054"/>
                <a:gd name="connsiteX2" fmla="*/ 344260 w 1560662"/>
                <a:gd name="connsiteY2" fmla="*/ 654476 h 1946054"/>
                <a:gd name="connsiteX3" fmla="*/ 951847 w 1560662"/>
                <a:gd name="connsiteY3" fmla="*/ 1527893 h 1946054"/>
                <a:gd name="connsiteX4" fmla="*/ 1137450 w 1560662"/>
                <a:gd name="connsiteY4" fmla="*/ 1310560 h 1946054"/>
                <a:gd name="connsiteX5" fmla="*/ 1553064 w 1560662"/>
                <a:gd name="connsiteY5" fmla="*/ 1698801 h 1946054"/>
                <a:gd name="connsiteX6" fmla="*/ 1002627 w 1560662"/>
                <a:gd name="connsiteY6" fmla="*/ 1918147 h 1946054"/>
                <a:gd name="connsiteX7" fmla="*/ 1901 w 1560662"/>
                <a:gd name="connsiteY7" fmla="*/ 389519 h 1946054"/>
                <a:gd name="connsiteX8" fmla="*/ 335877 w 1560662"/>
                <a:gd name="connsiteY8" fmla="*/ 196 h 1946054"/>
                <a:gd name="connsiteX0" fmla="*/ 332898 w 1560662"/>
                <a:gd name="connsiteY0" fmla="*/ 199 h 1937121"/>
                <a:gd name="connsiteX1" fmla="*/ 532477 w 1560662"/>
                <a:gd name="connsiteY1" fmla="*/ 593021 h 1937121"/>
                <a:gd name="connsiteX2" fmla="*/ 344260 w 1560662"/>
                <a:gd name="connsiteY2" fmla="*/ 645543 h 1937121"/>
                <a:gd name="connsiteX3" fmla="*/ 951847 w 1560662"/>
                <a:gd name="connsiteY3" fmla="*/ 1518960 h 1937121"/>
                <a:gd name="connsiteX4" fmla="*/ 1137450 w 1560662"/>
                <a:gd name="connsiteY4" fmla="*/ 1301627 h 1937121"/>
                <a:gd name="connsiteX5" fmla="*/ 1553064 w 1560662"/>
                <a:gd name="connsiteY5" fmla="*/ 1689868 h 1937121"/>
                <a:gd name="connsiteX6" fmla="*/ 1002627 w 1560662"/>
                <a:gd name="connsiteY6" fmla="*/ 1909214 h 1937121"/>
                <a:gd name="connsiteX7" fmla="*/ 1901 w 1560662"/>
                <a:gd name="connsiteY7" fmla="*/ 380586 h 1937121"/>
                <a:gd name="connsiteX8" fmla="*/ 332898 w 1560662"/>
                <a:gd name="connsiteY8" fmla="*/ 199 h 1937121"/>
                <a:gd name="connsiteX0" fmla="*/ 332898 w 1560662"/>
                <a:gd name="connsiteY0" fmla="*/ 199 h 1937121"/>
                <a:gd name="connsiteX1" fmla="*/ 532477 w 1560662"/>
                <a:gd name="connsiteY1" fmla="*/ 593021 h 1937121"/>
                <a:gd name="connsiteX2" fmla="*/ 344260 w 1560662"/>
                <a:gd name="connsiteY2" fmla="*/ 645543 h 1937121"/>
                <a:gd name="connsiteX3" fmla="*/ 951847 w 1560662"/>
                <a:gd name="connsiteY3" fmla="*/ 1518960 h 1937121"/>
                <a:gd name="connsiteX4" fmla="*/ 1137450 w 1560662"/>
                <a:gd name="connsiteY4" fmla="*/ 1301627 h 1937121"/>
                <a:gd name="connsiteX5" fmla="*/ 1553064 w 1560662"/>
                <a:gd name="connsiteY5" fmla="*/ 1689868 h 1937121"/>
                <a:gd name="connsiteX6" fmla="*/ 1002627 w 1560662"/>
                <a:gd name="connsiteY6" fmla="*/ 1909214 h 1937121"/>
                <a:gd name="connsiteX7" fmla="*/ 1901 w 1560662"/>
                <a:gd name="connsiteY7" fmla="*/ 380586 h 1937121"/>
                <a:gd name="connsiteX8" fmla="*/ 332898 w 1560662"/>
                <a:gd name="connsiteY8" fmla="*/ 199 h 1937121"/>
                <a:gd name="connsiteX0" fmla="*/ 332898 w 1560662"/>
                <a:gd name="connsiteY0" fmla="*/ 199 h 1937121"/>
                <a:gd name="connsiteX1" fmla="*/ 532477 w 1560662"/>
                <a:gd name="connsiteY1" fmla="*/ 593021 h 1937121"/>
                <a:gd name="connsiteX2" fmla="*/ 344260 w 1560662"/>
                <a:gd name="connsiteY2" fmla="*/ 645543 h 1937121"/>
                <a:gd name="connsiteX3" fmla="*/ 951847 w 1560662"/>
                <a:gd name="connsiteY3" fmla="*/ 1518960 h 1937121"/>
                <a:gd name="connsiteX4" fmla="*/ 1137450 w 1560662"/>
                <a:gd name="connsiteY4" fmla="*/ 1301627 h 1937121"/>
                <a:gd name="connsiteX5" fmla="*/ 1553064 w 1560662"/>
                <a:gd name="connsiteY5" fmla="*/ 1689868 h 1937121"/>
                <a:gd name="connsiteX6" fmla="*/ 1002627 w 1560662"/>
                <a:gd name="connsiteY6" fmla="*/ 1909214 h 1937121"/>
                <a:gd name="connsiteX7" fmla="*/ 1901 w 1560662"/>
                <a:gd name="connsiteY7" fmla="*/ 380586 h 1937121"/>
                <a:gd name="connsiteX8" fmla="*/ 332898 w 1560662"/>
                <a:gd name="connsiteY8" fmla="*/ 199 h 1937121"/>
                <a:gd name="connsiteX0" fmla="*/ 332898 w 1565431"/>
                <a:gd name="connsiteY0" fmla="*/ 199 h 1937121"/>
                <a:gd name="connsiteX1" fmla="*/ 532477 w 1565431"/>
                <a:gd name="connsiteY1" fmla="*/ 593021 h 1937121"/>
                <a:gd name="connsiteX2" fmla="*/ 344260 w 1565431"/>
                <a:gd name="connsiteY2" fmla="*/ 645543 h 1937121"/>
                <a:gd name="connsiteX3" fmla="*/ 951847 w 1565431"/>
                <a:gd name="connsiteY3" fmla="*/ 1518960 h 1937121"/>
                <a:gd name="connsiteX4" fmla="*/ 1137450 w 1565431"/>
                <a:gd name="connsiteY4" fmla="*/ 1301627 h 1937121"/>
                <a:gd name="connsiteX5" fmla="*/ 1553064 w 1565431"/>
                <a:gd name="connsiteY5" fmla="*/ 1689868 h 1937121"/>
                <a:gd name="connsiteX6" fmla="*/ 1002627 w 1565431"/>
                <a:gd name="connsiteY6" fmla="*/ 1909214 h 1937121"/>
                <a:gd name="connsiteX7" fmla="*/ 1901 w 1565431"/>
                <a:gd name="connsiteY7" fmla="*/ 380586 h 1937121"/>
                <a:gd name="connsiteX8" fmla="*/ 332898 w 1565431"/>
                <a:gd name="connsiteY8" fmla="*/ 199 h 1937121"/>
                <a:gd name="connsiteX0" fmla="*/ 332898 w 1565431"/>
                <a:gd name="connsiteY0" fmla="*/ 199 h 1937121"/>
                <a:gd name="connsiteX1" fmla="*/ 532477 w 1565431"/>
                <a:gd name="connsiteY1" fmla="*/ 593021 h 1937121"/>
                <a:gd name="connsiteX2" fmla="*/ 344260 w 1565431"/>
                <a:gd name="connsiteY2" fmla="*/ 645543 h 1937121"/>
                <a:gd name="connsiteX3" fmla="*/ 951847 w 1565431"/>
                <a:gd name="connsiteY3" fmla="*/ 1518960 h 1937121"/>
                <a:gd name="connsiteX4" fmla="*/ 1137450 w 1565431"/>
                <a:gd name="connsiteY4" fmla="*/ 1301627 h 1937121"/>
                <a:gd name="connsiteX5" fmla="*/ 1553064 w 1565431"/>
                <a:gd name="connsiteY5" fmla="*/ 1689868 h 1937121"/>
                <a:gd name="connsiteX6" fmla="*/ 1002627 w 1565431"/>
                <a:gd name="connsiteY6" fmla="*/ 1909214 h 1937121"/>
                <a:gd name="connsiteX7" fmla="*/ 1901 w 1565431"/>
                <a:gd name="connsiteY7" fmla="*/ 380586 h 1937121"/>
                <a:gd name="connsiteX8" fmla="*/ 332898 w 1565431"/>
                <a:gd name="connsiteY8" fmla="*/ 199 h 1937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5431" h="1937121">
                  <a:moveTo>
                    <a:pt x="332898" y="199"/>
                  </a:moveTo>
                  <a:cubicBezTo>
                    <a:pt x="480797" y="-12106"/>
                    <a:pt x="712130" y="551085"/>
                    <a:pt x="532477" y="593021"/>
                  </a:cubicBezTo>
                  <a:lnTo>
                    <a:pt x="344260" y="645543"/>
                  </a:lnTo>
                  <a:cubicBezTo>
                    <a:pt x="475639" y="1163599"/>
                    <a:pt x="690666" y="1300897"/>
                    <a:pt x="951847" y="1518960"/>
                  </a:cubicBezTo>
                  <a:cubicBezTo>
                    <a:pt x="1003138" y="1396518"/>
                    <a:pt x="1042046" y="1291100"/>
                    <a:pt x="1137450" y="1301627"/>
                  </a:cubicBezTo>
                  <a:cubicBezTo>
                    <a:pt x="1276950" y="1299313"/>
                    <a:pt x="1636332" y="1564228"/>
                    <a:pt x="1553064" y="1689868"/>
                  </a:cubicBezTo>
                  <a:cubicBezTo>
                    <a:pt x="1389777" y="1941825"/>
                    <a:pt x="1145722" y="1971673"/>
                    <a:pt x="1002627" y="1909214"/>
                  </a:cubicBezTo>
                  <a:cubicBezTo>
                    <a:pt x="545977" y="1690048"/>
                    <a:pt x="-37590" y="1110316"/>
                    <a:pt x="1901" y="380586"/>
                  </a:cubicBezTo>
                  <a:cubicBezTo>
                    <a:pt x="36305" y="148891"/>
                    <a:pt x="133416" y="23363"/>
                    <a:pt x="332898" y="19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1" name="Rectangle 36">
              <a:extLst>
                <a:ext uri="{FF2B5EF4-FFF2-40B4-BE49-F238E27FC236}">
                  <a16:creationId xmlns:a16="http://schemas.microsoft.com/office/drawing/2014/main" id="{93C97AE5-42CA-4881-A36F-EE55377F909F}"/>
                </a:ext>
              </a:extLst>
            </p:cNvPr>
            <p:cNvSpPr/>
            <p:nvPr/>
          </p:nvSpPr>
          <p:spPr>
            <a:xfrm>
              <a:off x="3350079" y="1743763"/>
              <a:ext cx="285817" cy="238921"/>
            </a:xfrm>
            <a:custGeom>
              <a:avLst/>
              <a:gdLst/>
              <a:ahLst/>
              <a:cxnLst/>
              <a:rect l="l" t="t" r="r" b="b"/>
              <a:pathLst>
                <a:path w="3186824" h="2663936">
                  <a:moveTo>
                    <a:pt x="2624444" y="2376100"/>
                  </a:moveTo>
                  <a:lnTo>
                    <a:pt x="2624444" y="2520100"/>
                  </a:lnTo>
                  <a:lnTo>
                    <a:pt x="2952463" y="2520100"/>
                  </a:lnTo>
                  <a:lnTo>
                    <a:pt x="2952463" y="2376100"/>
                  </a:lnTo>
                  <a:close/>
                  <a:moveTo>
                    <a:pt x="210911" y="2376100"/>
                  </a:moveTo>
                  <a:lnTo>
                    <a:pt x="210911" y="2520100"/>
                  </a:lnTo>
                  <a:lnTo>
                    <a:pt x="538930" y="2520100"/>
                  </a:lnTo>
                  <a:lnTo>
                    <a:pt x="538930" y="2376100"/>
                  </a:lnTo>
                  <a:close/>
                  <a:moveTo>
                    <a:pt x="2624444" y="2095269"/>
                  </a:moveTo>
                  <a:lnTo>
                    <a:pt x="2624444" y="2239269"/>
                  </a:lnTo>
                  <a:lnTo>
                    <a:pt x="2952463" y="2239269"/>
                  </a:lnTo>
                  <a:lnTo>
                    <a:pt x="2952463" y="2095269"/>
                  </a:lnTo>
                  <a:close/>
                  <a:moveTo>
                    <a:pt x="210911" y="2095269"/>
                  </a:moveTo>
                  <a:lnTo>
                    <a:pt x="210911" y="2239269"/>
                  </a:lnTo>
                  <a:lnTo>
                    <a:pt x="538930" y="2239269"/>
                  </a:lnTo>
                  <a:lnTo>
                    <a:pt x="538930" y="2095269"/>
                  </a:lnTo>
                  <a:close/>
                  <a:moveTo>
                    <a:pt x="2624444" y="1814436"/>
                  </a:moveTo>
                  <a:lnTo>
                    <a:pt x="2624444" y="1958436"/>
                  </a:lnTo>
                  <a:lnTo>
                    <a:pt x="2952463" y="1958436"/>
                  </a:lnTo>
                  <a:lnTo>
                    <a:pt x="2952463" y="1814436"/>
                  </a:lnTo>
                  <a:close/>
                  <a:moveTo>
                    <a:pt x="210911" y="1814436"/>
                  </a:moveTo>
                  <a:lnTo>
                    <a:pt x="210911" y="1958436"/>
                  </a:lnTo>
                  <a:lnTo>
                    <a:pt x="538930" y="1958436"/>
                  </a:lnTo>
                  <a:lnTo>
                    <a:pt x="538930" y="1814436"/>
                  </a:lnTo>
                  <a:close/>
                  <a:moveTo>
                    <a:pt x="2624444" y="1533603"/>
                  </a:moveTo>
                  <a:lnTo>
                    <a:pt x="2624444" y="1677603"/>
                  </a:lnTo>
                  <a:lnTo>
                    <a:pt x="2952463" y="1677603"/>
                  </a:lnTo>
                  <a:lnTo>
                    <a:pt x="2952463" y="1533603"/>
                  </a:lnTo>
                  <a:close/>
                  <a:moveTo>
                    <a:pt x="210911" y="1533603"/>
                  </a:moveTo>
                  <a:lnTo>
                    <a:pt x="210911" y="1677603"/>
                  </a:lnTo>
                  <a:lnTo>
                    <a:pt x="538930" y="1677603"/>
                  </a:lnTo>
                  <a:lnTo>
                    <a:pt x="538930" y="1533603"/>
                  </a:lnTo>
                  <a:close/>
                  <a:moveTo>
                    <a:pt x="2624444" y="1252770"/>
                  </a:moveTo>
                  <a:lnTo>
                    <a:pt x="2624444" y="1396770"/>
                  </a:lnTo>
                  <a:lnTo>
                    <a:pt x="2952463" y="1396770"/>
                  </a:lnTo>
                  <a:lnTo>
                    <a:pt x="2952463" y="1252770"/>
                  </a:lnTo>
                  <a:close/>
                  <a:moveTo>
                    <a:pt x="210911" y="1252770"/>
                  </a:moveTo>
                  <a:lnTo>
                    <a:pt x="210911" y="1396770"/>
                  </a:lnTo>
                  <a:lnTo>
                    <a:pt x="538930" y="1396770"/>
                  </a:lnTo>
                  <a:lnTo>
                    <a:pt x="538930" y="1252770"/>
                  </a:lnTo>
                  <a:close/>
                  <a:moveTo>
                    <a:pt x="2624444" y="971937"/>
                  </a:moveTo>
                  <a:lnTo>
                    <a:pt x="2624444" y="1115937"/>
                  </a:lnTo>
                  <a:lnTo>
                    <a:pt x="2952463" y="1115937"/>
                  </a:lnTo>
                  <a:lnTo>
                    <a:pt x="2952463" y="971937"/>
                  </a:lnTo>
                  <a:close/>
                  <a:moveTo>
                    <a:pt x="210911" y="971937"/>
                  </a:moveTo>
                  <a:lnTo>
                    <a:pt x="210911" y="1115937"/>
                  </a:lnTo>
                  <a:lnTo>
                    <a:pt x="538930" y="1115937"/>
                  </a:lnTo>
                  <a:lnTo>
                    <a:pt x="538930" y="971937"/>
                  </a:lnTo>
                  <a:close/>
                  <a:moveTo>
                    <a:pt x="2624444" y="691104"/>
                  </a:moveTo>
                  <a:lnTo>
                    <a:pt x="2624444" y="835104"/>
                  </a:lnTo>
                  <a:lnTo>
                    <a:pt x="2952463" y="835104"/>
                  </a:lnTo>
                  <a:lnTo>
                    <a:pt x="2952463" y="691104"/>
                  </a:lnTo>
                  <a:close/>
                  <a:moveTo>
                    <a:pt x="210911" y="691104"/>
                  </a:moveTo>
                  <a:lnTo>
                    <a:pt x="210911" y="835104"/>
                  </a:lnTo>
                  <a:lnTo>
                    <a:pt x="538930" y="835104"/>
                  </a:lnTo>
                  <a:lnTo>
                    <a:pt x="538930" y="691104"/>
                  </a:lnTo>
                  <a:close/>
                  <a:moveTo>
                    <a:pt x="988006" y="552354"/>
                  </a:moveTo>
                  <a:lnTo>
                    <a:pt x="988006" y="2111583"/>
                  </a:lnTo>
                  <a:lnTo>
                    <a:pt x="2332169" y="1331969"/>
                  </a:lnTo>
                  <a:close/>
                  <a:moveTo>
                    <a:pt x="2624444" y="410271"/>
                  </a:moveTo>
                  <a:lnTo>
                    <a:pt x="2624444" y="554271"/>
                  </a:lnTo>
                  <a:lnTo>
                    <a:pt x="2952463" y="554271"/>
                  </a:lnTo>
                  <a:lnTo>
                    <a:pt x="2952463" y="410271"/>
                  </a:lnTo>
                  <a:close/>
                  <a:moveTo>
                    <a:pt x="210911" y="410271"/>
                  </a:moveTo>
                  <a:lnTo>
                    <a:pt x="210911" y="554271"/>
                  </a:lnTo>
                  <a:lnTo>
                    <a:pt x="538930" y="554271"/>
                  </a:lnTo>
                  <a:lnTo>
                    <a:pt x="538930" y="410271"/>
                  </a:lnTo>
                  <a:close/>
                  <a:moveTo>
                    <a:pt x="2624444" y="129438"/>
                  </a:moveTo>
                  <a:lnTo>
                    <a:pt x="2624444" y="273438"/>
                  </a:lnTo>
                  <a:lnTo>
                    <a:pt x="2952463" y="273438"/>
                  </a:lnTo>
                  <a:lnTo>
                    <a:pt x="2952463" y="129438"/>
                  </a:lnTo>
                  <a:close/>
                  <a:moveTo>
                    <a:pt x="210911" y="129438"/>
                  </a:moveTo>
                  <a:lnTo>
                    <a:pt x="210911" y="273438"/>
                  </a:lnTo>
                  <a:lnTo>
                    <a:pt x="538930" y="273438"/>
                  </a:lnTo>
                  <a:lnTo>
                    <a:pt x="538930" y="129438"/>
                  </a:lnTo>
                  <a:close/>
                  <a:moveTo>
                    <a:pt x="0" y="0"/>
                  </a:moveTo>
                  <a:lnTo>
                    <a:pt x="3186824" y="0"/>
                  </a:lnTo>
                  <a:lnTo>
                    <a:pt x="3186824" y="2663936"/>
                  </a:lnTo>
                  <a:lnTo>
                    <a:pt x="0" y="266393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2" name="Rounded Rectangle 6">
              <a:extLst>
                <a:ext uri="{FF2B5EF4-FFF2-40B4-BE49-F238E27FC236}">
                  <a16:creationId xmlns:a16="http://schemas.microsoft.com/office/drawing/2014/main" id="{0C00CE2A-59D6-4EF9-BA3D-AF973B1A87BF}"/>
                </a:ext>
              </a:extLst>
            </p:cNvPr>
            <p:cNvSpPr/>
            <p:nvPr/>
          </p:nvSpPr>
          <p:spPr>
            <a:xfrm>
              <a:off x="1977153" y="2281758"/>
              <a:ext cx="346427" cy="166862"/>
            </a:xfrm>
            <a:custGeom>
              <a:avLst/>
              <a:gdLst/>
              <a:ahLst/>
              <a:cxnLst/>
              <a:rect l="l" t="t" r="r" b="b"/>
              <a:pathLst>
                <a:path w="3215400" h="1548752">
                  <a:moveTo>
                    <a:pt x="3026619" y="414336"/>
                  </a:moveTo>
                  <a:lnTo>
                    <a:pt x="3121009" y="414336"/>
                  </a:lnTo>
                  <a:cubicBezTo>
                    <a:pt x="3173140" y="414336"/>
                    <a:pt x="3215400" y="456596"/>
                    <a:pt x="3215400" y="508727"/>
                  </a:cubicBezTo>
                  <a:lnTo>
                    <a:pt x="3215400" y="1040026"/>
                  </a:lnTo>
                  <a:cubicBezTo>
                    <a:pt x="3215400" y="1092157"/>
                    <a:pt x="3173140" y="1134417"/>
                    <a:pt x="3121009" y="1134417"/>
                  </a:cubicBezTo>
                  <a:cubicBezTo>
                    <a:pt x="3089546" y="1134417"/>
                    <a:pt x="3058082" y="1134416"/>
                    <a:pt x="3026619" y="1134416"/>
                  </a:cubicBezTo>
                  <a:close/>
                  <a:moveTo>
                    <a:pt x="273174" y="234376"/>
                  </a:moveTo>
                  <a:lnTo>
                    <a:pt x="777230" y="234376"/>
                  </a:lnTo>
                  <a:lnTo>
                    <a:pt x="777230" y="1314376"/>
                  </a:lnTo>
                  <a:lnTo>
                    <a:pt x="273174" y="1314376"/>
                  </a:lnTo>
                  <a:close/>
                  <a:moveTo>
                    <a:pt x="258244" y="126376"/>
                  </a:moveTo>
                  <a:cubicBezTo>
                    <a:pt x="182968" y="126376"/>
                    <a:pt x="121944" y="187400"/>
                    <a:pt x="121944" y="262676"/>
                  </a:cubicBezTo>
                  <a:lnTo>
                    <a:pt x="121944" y="1286076"/>
                  </a:lnTo>
                  <a:cubicBezTo>
                    <a:pt x="121944" y="1361352"/>
                    <a:pt x="182968" y="1422376"/>
                    <a:pt x="258244" y="1422376"/>
                  </a:cubicBezTo>
                  <a:lnTo>
                    <a:pt x="2768375" y="1422376"/>
                  </a:lnTo>
                  <a:cubicBezTo>
                    <a:pt x="2843651" y="1422376"/>
                    <a:pt x="2904675" y="1361352"/>
                    <a:pt x="2904675" y="1286076"/>
                  </a:cubicBezTo>
                  <a:lnTo>
                    <a:pt x="2904675" y="262676"/>
                  </a:lnTo>
                  <a:cubicBezTo>
                    <a:pt x="2904675" y="187400"/>
                    <a:pt x="2843651" y="126376"/>
                    <a:pt x="2768375" y="126376"/>
                  </a:cubicBezTo>
                  <a:close/>
                  <a:moveTo>
                    <a:pt x="162882" y="0"/>
                  </a:moveTo>
                  <a:lnTo>
                    <a:pt x="2863736" y="0"/>
                  </a:lnTo>
                  <a:cubicBezTo>
                    <a:pt x="2953693" y="0"/>
                    <a:pt x="3026618" y="72925"/>
                    <a:pt x="3026618" y="162882"/>
                  </a:cubicBezTo>
                  <a:lnTo>
                    <a:pt x="3026618" y="1385870"/>
                  </a:lnTo>
                  <a:cubicBezTo>
                    <a:pt x="3026618" y="1475827"/>
                    <a:pt x="2953693" y="1548752"/>
                    <a:pt x="2863736" y="1548752"/>
                  </a:cubicBezTo>
                  <a:lnTo>
                    <a:pt x="162882" y="1548752"/>
                  </a:lnTo>
                  <a:cubicBezTo>
                    <a:pt x="72925" y="1548752"/>
                    <a:pt x="0" y="1475827"/>
                    <a:pt x="0" y="1385870"/>
                  </a:cubicBezTo>
                  <a:lnTo>
                    <a:pt x="0" y="162882"/>
                  </a:lnTo>
                  <a:cubicBezTo>
                    <a:pt x="0" y="72925"/>
                    <a:pt x="72925" y="0"/>
                    <a:pt x="1628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3" name="Teardrop 6">
              <a:extLst>
                <a:ext uri="{FF2B5EF4-FFF2-40B4-BE49-F238E27FC236}">
                  <a16:creationId xmlns:a16="http://schemas.microsoft.com/office/drawing/2014/main" id="{EA3F7492-E0F1-49E8-9A20-BE92F5A10F9C}"/>
                </a:ext>
              </a:extLst>
            </p:cNvPr>
            <p:cNvSpPr/>
            <p:nvPr/>
          </p:nvSpPr>
          <p:spPr>
            <a:xfrm rot="8100000">
              <a:off x="2583373" y="1782742"/>
              <a:ext cx="234626" cy="234627"/>
            </a:xfrm>
            <a:custGeom>
              <a:avLst/>
              <a:gdLst/>
              <a:ahLst/>
              <a:cxnLst/>
              <a:rect l="l" t="t" r="r" b="b"/>
              <a:pathLst>
                <a:path w="2483832" h="2483835">
                  <a:moveTo>
                    <a:pt x="657616" y="1826218"/>
                  </a:moveTo>
                  <a:cubicBezTo>
                    <a:pt x="806520" y="1975122"/>
                    <a:pt x="1047940" y="1975122"/>
                    <a:pt x="1196844" y="1826218"/>
                  </a:cubicBezTo>
                  <a:cubicBezTo>
                    <a:pt x="1345748" y="1677314"/>
                    <a:pt x="1345748" y="1435894"/>
                    <a:pt x="1196844" y="1286990"/>
                  </a:cubicBezTo>
                  <a:cubicBezTo>
                    <a:pt x="1047940" y="1138086"/>
                    <a:pt x="806520" y="1138086"/>
                    <a:pt x="657616" y="1286990"/>
                  </a:cubicBezTo>
                  <a:cubicBezTo>
                    <a:pt x="508712" y="1435894"/>
                    <a:pt x="508712" y="1677314"/>
                    <a:pt x="657616" y="1826218"/>
                  </a:cubicBezTo>
                  <a:close/>
                  <a:moveTo>
                    <a:pt x="293335" y="2190500"/>
                  </a:moveTo>
                  <a:cubicBezTo>
                    <a:pt x="112098" y="2009262"/>
                    <a:pt x="0" y="1758885"/>
                    <a:pt x="0" y="1482325"/>
                  </a:cubicBezTo>
                  <a:cubicBezTo>
                    <a:pt x="0" y="929206"/>
                    <a:pt x="459290" y="590078"/>
                    <a:pt x="1001509" y="480815"/>
                  </a:cubicBezTo>
                  <a:cubicBezTo>
                    <a:pt x="1569704" y="366317"/>
                    <a:pt x="1861757" y="259925"/>
                    <a:pt x="2483832" y="0"/>
                  </a:cubicBezTo>
                  <a:cubicBezTo>
                    <a:pt x="2230640" y="682694"/>
                    <a:pt x="2130986" y="873716"/>
                    <a:pt x="2003018" y="1482325"/>
                  </a:cubicBezTo>
                  <a:cubicBezTo>
                    <a:pt x="1901990" y="2042180"/>
                    <a:pt x="1554627" y="2483835"/>
                    <a:pt x="1001509" y="2483835"/>
                  </a:cubicBezTo>
                  <a:cubicBezTo>
                    <a:pt x="724950" y="2483835"/>
                    <a:pt x="474573" y="2371737"/>
                    <a:pt x="293335" y="219050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6089123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1D057588-3701-4E4F-A8DF-488C25248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2CA6370-F0FE-438A-B14E-FD5B9D537771}"/>
              </a:ext>
            </a:extLst>
          </p:cNvPr>
          <p:cNvSpPr/>
          <p:nvPr/>
        </p:nvSpPr>
        <p:spPr>
          <a:xfrm>
            <a:off x="8615966" y="2044258"/>
            <a:ext cx="2485623" cy="2185713"/>
          </a:xfrm>
          <a:prstGeom prst="roundRect">
            <a:avLst>
              <a:gd name="adj" fmla="val 1195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2925D157-2AF1-4EA8-A060-A775E76DA6C0}"/>
              </a:ext>
            </a:extLst>
          </p:cNvPr>
          <p:cNvSpPr/>
          <p:nvPr/>
        </p:nvSpPr>
        <p:spPr>
          <a:xfrm>
            <a:off x="1621745" y="4260749"/>
            <a:ext cx="3925912" cy="1553566"/>
          </a:xfrm>
          <a:prstGeom prst="ellipse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TextBox 4"/>
          <p:cNvSpPr txBox="1"/>
          <p:nvPr/>
        </p:nvSpPr>
        <p:spPr>
          <a:xfrm>
            <a:off x="3474341" y="441688"/>
            <a:ext cx="741823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d-ID" dirty="0">
                <a:latin typeface="Copperplate Gothic Bold" panose="020E0705020206020404" pitchFamily="34" charset="0"/>
              </a:rPr>
              <a:t>DEMOKRATISASI DAN PERKEMBANGANNYA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599313" y="1993197"/>
            <a:ext cx="7179526" cy="2236774"/>
            <a:chOff x="1071538" y="2592121"/>
            <a:chExt cx="7179526" cy="2236774"/>
          </a:xfrm>
        </p:grpSpPr>
        <p:sp>
          <p:nvSpPr>
            <p:cNvPr id="7" name="Oval 6"/>
            <p:cNvSpPr/>
            <p:nvPr/>
          </p:nvSpPr>
          <p:spPr>
            <a:xfrm>
              <a:off x="1071538" y="3319239"/>
              <a:ext cx="1928826" cy="857256"/>
            </a:xfrm>
            <a:prstGeom prst="ellipse">
              <a:avLst/>
            </a:prstGeom>
            <a:solidFill>
              <a:srgbClr val="FFFF00">
                <a:alpha val="48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b="1" dirty="0">
                  <a:solidFill>
                    <a:sysClr val="windowText" lastClr="000000"/>
                  </a:solidFill>
                </a:rPr>
                <a:t>DEMOKRASI LIBERAL</a:t>
              </a:r>
            </a:p>
          </p:txBody>
        </p:sp>
        <p:sp>
          <p:nvSpPr>
            <p:cNvPr id="8" name="Curved Down Arrow 7"/>
            <p:cNvSpPr/>
            <p:nvPr/>
          </p:nvSpPr>
          <p:spPr>
            <a:xfrm rot="18216086">
              <a:off x="2293398" y="2842641"/>
              <a:ext cx="858230" cy="357190"/>
            </a:xfrm>
            <a:prstGeom prst="curved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tx1"/>
                </a:solidFill>
              </a:endParaRPr>
            </a:p>
          </p:txBody>
        </p:sp>
        <p:sp>
          <p:nvSpPr>
            <p:cNvPr id="9" name="Curved Right Arrow 8"/>
            <p:cNvSpPr/>
            <p:nvPr/>
          </p:nvSpPr>
          <p:spPr>
            <a:xfrm rot="19140331">
              <a:off x="2613731" y="3975754"/>
              <a:ext cx="357190" cy="844789"/>
            </a:xfrm>
            <a:prstGeom prst="curv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tx1"/>
                </a:solidFill>
              </a:endParaRPr>
            </a:p>
          </p:txBody>
        </p:sp>
        <p:sp>
          <p:nvSpPr>
            <p:cNvPr id="10" name="Pentagon 9"/>
            <p:cNvSpPr/>
            <p:nvPr/>
          </p:nvSpPr>
          <p:spPr>
            <a:xfrm>
              <a:off x="3071802" y="2857496"/>
              <a:ext cx="1143008" cy="428628"/>
            </a:xfrm>
            <a:prstGeom prst="homePlat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1" name="Pentagon 10"/>
            <p:cNvSpPr/>
            <p:nvPr/>
          </p:nvSpPr>
          <p:spPr>
            <a:xfrm>
              <a:off x="3143240" y="4071942"/>
              <a:ext cx="1143008" cy="428628"/>
            </a:xfrm>
            <a:prstGeom prst="homePlat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071802" y="2928934"/>
              <a:ext cx="10001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600" dirty="0"/>
                <a:t>POSITIF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143240" y="4143380"/>
              <a:ext cx="114300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600" dirty="0"/>
                <a:t>NEGATIF</a:t>
              </a: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4572000" y="2643182"/>
              <a:ext cx="3500462" cy="857256"/>
            </a:xfrm>
            <a:prstGeom prst="roundRect">
              <a:avLst/>
            </a:prstGeom>
            <a:solidFill>
              <a:schemeClr val="accent1">
                <a:alpha val="46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4572000" y="3604285"/>
              <a:ext cx="3500462" cy="1224610"/>
            </a:xfrm>
            <a:prstGeom prst="roundRect">
              <a:avLst>
                <a:gd name="adj" fmla="val 8992"/>
              </a:avLst>
            </a:prstGeom>
            <a:solidFill>
              <a:schemeClr val="accent1">
                <a:alpha val="46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855337" y="2747029"/>
              <a:ext cx="29289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Wingdings" pitchFamily="2" charset="2"/>
                <a:buChar char="v"/>
              </a:pPr>
              <a:r>
                <a:rPr lang="id-ID" b="1" dirty="0"/>
                <a:t>CHECK &amp; BALANCE</a:t>
              </a:r>
            </a:p>
            <a:p>
              <a:pPr>
                <a:buFont typeface="Wingdings" pitchFamily="2" charset="2"/>
                <a:buChar char="v"/>
              </a:pPr>
              <a:r>
                <a:rPr lang="id-ID" b="1" dirty="0"/>
                <a:t>PERAN RAKYAT MENGUAT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500562" y="3667047"/>
              <a:ext cx="375050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Wingdings" pitchFamily="2" charset="2"/>
                <a:buChar char="v"/>
              </a:pPr>
              <a:r>
                <a:rPr lang="id-ID" sz="1600" b="1" dirty="0"/>
                <a:t>PRIMORDIALISME</a:t>
              </a:r>
            </a:p>
            <a:p>
              <a:pPr>
                <a:buFont typeface="Wingdings" pitchFamily="2" charset="2"/>
                <a:buChar char="v"/>
              </a:pPr>
              <a:r>
                <a:rPr lang="id-ID" sz="1600" b="1" dirty="0"/>
                <a:t>KEBEBASAN YG KEBABLASAN</a:t>
              </a:r>
            </a:p>
            <a:p>
              <a:pPr>
                <a:buFont typeface="Wingdings" pitchFamily="2" charset="2"/>
                <a:buChar char="v"/>
              </a:pPr>
              <a:r>
                <a:rPr lang="id-ID" sz="1600" b="1" dirty="0"/>
                <a:t>BELUM DEWASA D</a:t>
              </a:r>
              <a:r>
                <a:rPr lang="en-US" sz="1600" b="1" dirty="0"/>
                <a:t>LM</a:t>
              </a:r>
              <a:r>
                <a:rPr lang="id-ID" sz="1600" b="1" dirty="0"/>
                <a:t> BERDEMOKRASI</a:t>
              </a:r>
            </a:p>
            <a:p>
              <a:pPr>
                <a:buFont typeface="Wingdings" pitchFamily="2" charset="2"/>
                <a:buChar char="v"/>
              </a:pPr>
              <a:r>
                <a:rPr lang="id-ID" sz="1600" b="1" dirty="0"/>
                <a:t>DISINTEGRASI</a:t>
              </a: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1799671" y="4471503"/>
            <a:ext cx="35004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600" dirty="0"/>
              <a:t>WHICH ONE MUST COME FIRST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278106" y="4766401"/>
            <a:ext cx="25003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dirty="0"/>
              <a:t>DEMOCRACY</a:t>
            </a:r>
          </a:p>
          <a:p>
            <a:pPr algn="ctr"/>
            <a:r>
              <a:rPr lang="id-ID" dirty="0"/>
              <a:t>OR</a:t>
            </a:r>
          </a:p>
          <a:p>
            <a:pPr algn="ctr"/>
            <a:r>
              <a:rPr lang="id-ID" dirty="0"/>
              <a:t>WELFARE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116603" y="4798496"/>
            <a:ext cx="4700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4800" dirty="0"/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5D6DCB-BFEB-4FE7-A085-B7A9A0A92BC9}"/>
              </a:ext>
            </a:extLst>
          </p:cNvPr>
          <p:cNvSpPr txBox="1"/>
          <p:nvPr/>
        </p:nvSpPr>
        <p:spPr>
          <a:xfrm>
            <a:off x="8615966" y="2258572"/>
            <a:ext cx="217476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AGENDA BESAR</a:t>
            </a:r>
          </a:p>
          <a:p>
            <a:pPr algn="l"/>
            <a:endParaRPr lang="en-US" dirty="0">
              <a:latin typeface="Copperplate Gothic Light" panose="020E0507020206020404" pitchFamily="34" charset="0"/>
              <a:cs typeface="Dubai Light" panose="020B0303030403030204" pitchFamily="34" charset="-78"/>
            </a:endParaRPr>
          </a:p>
          <a:p>
            <a:pPr algn="l"/>
            <a:r>
              <a:rPr lang="en-US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PILKADA</a:t>
            </a:r>
          </a:p>
          <a:p>
            <a:pPr algn="l"/>
            <a:r>
              <a:rPr lang="en-US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PILEG</a:t>
            </a:r>
          </a:p>
          <a:p>
            <a:pPr algn="l"/>
            <a:r>
              <a:rPr lang="en-US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PILPRES</a:t>
            </a:r>
            <a:endParaRPr lang="en-ID" dirty="0">
              <a:latin typeface="Copperplate Gothic Light" panose="020E0507020206020404" pitchFamily="34" charset="0"/>
              <a:cs typeface="Dubai Light" panose="020B0303030403030204" pitchFamily="34" charset="-7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l">
          <a:defRPr dirty="0" smtClean="0">
            <a:latin typeface="Copperplate Gothic Light" panose="020E0507020206020404" pitchFamily="34" charset="0"/>
            <a:cs typeface="Dubai Light" panose="020B0303030403030204" pitchFamily="34" charset="-7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949</TotalTime>
  <Words>974</Words>
  <Application>Microsoft Office PowerPoint</Application>
  <PresentationFormat>Widescreen</PresentationFormat>
  <Paragraphs>310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44" baseType="lpstr">
      <vt:lpstr>Arial</vt:lpstr>
      <vt:lpstr>Arial</vt:lpstr>
      <vt:lpstr>Arial Black</vt:lpstr>
      <vt:lpstr>Arial Narrow</vt:lpstr>
      <vt:lpstr>Bahnschrift Light</vt:lpstr>
      <vt:lpstr>Bernard MT Condensed</vt:lpstr>
      <vt:lpstr>Bookman Old Style</vt:lpstr>
      <vt:lpstr>Calibri</vt:lpstr>
      <vt:lpstr>Calibri Light</vt:lpstr>
      <vt:lpstr>Californian FB</vt:lpstr>
      <vt:lpstr>Calisto MT</vt:lpstr>
      <vt:lpstr>Cambria Math</vt:lpstr>
      <vt:lpstr>Castellar</vt:lpstr>
      <vt:lpstr>Century Gothic</vt:lpstr>
      <vt:lpstr>Charlemagne Std</vt:lpstr>
      <vt:lpstr>Constantia</vt:lpstr>
      <vt:lpstr>Copperplate Gothic Bold</vt:lpstr>
      <vt:lpstr>Copperplate Gothic Light</vt:lpstr>
      <vt:lpstr>Courier New</vt:lpstr>
      <vt:lpstr>Felix Titling</vt:lpstr>
      <vt:lpstr>Franklin Gothic Demi Cond</vt:lpstr>
      <vt:lpstr>Stencil Std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46</cp:revision>
  <dcterms:created xsi:type="dcterms:W3CDTF">2022-07-20T06:51:26Z</dcterms:created>
  <dcterms:modified xsi:type="dcterms:W3CDTF">2024-07-28T10:40:27Z</dcterms:modified>
</cp:coreProperties>
</file>